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66"/>
    <a:srgbClr val="FF9966"/>
    <a:srgbClr val="FFCCFF"/>
    <a:srgbClr val="99CCFF"/>
    <a:srgbClr val="CC6600"/>
    <a:srgbClr val="663300"/>
    <a:srgbClr val="666633"/>
    <a:srgbClr val="CC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33055" y="851666"/>
            <a:ext cx="1666766" cy="1463308"/>
            <a:chOff x="431860" y="306497"/>
            <a:chExt cx="1878491" cy="1646962"/>
          </a:xfrm>
        </p:grpSpPr>
        <p:sp>
          <p:nvSpPr>
            <p:cNvPr id="27" name="円/楕円 26"/>
            <p:cNvSpPr/>
            <p:nvPr/>
          </p:nvSpPr>
          <p:spPr>
            <a:xfrm>
              <a:off x="572274" y="306497"/>
              <a:ext cx="1585680" cy="158568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31860" y="513299"/>
              <a:ext cx="1878491" cy="1440160"/>
              <a:chOff x="903194" y="681970"/>
              <a:chExt cx="1878491" cy="1440160"/>
            </a:xfrm>
          </p:grpSpPr>
          <p:sp>
            <p:nvSpPr>
              <p:cNvPr id="4" name="円/楕円 3"/>
              <p:cNvSpPr/>
              <p:nvPr/>
            </p:nvSpPr>
            <p:spPr>
              <a:xfrm>
                <a:off x="21579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>
              <a:xfrm>
                <a:off x="225301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/楕円 6"/>
              <p:cNvSpPr/>
              <p:nvPr/>
            </p:nvSpPr>
            <p:spPr>
              <a:xfrm>
                <a:off x="90319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99825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月 10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1232992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1915744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円/楕円 703"/>
            <p:cNvSpPr/>
            <p:nvPr/>
          </p:nvSpPr>
          <p:spPr>
            <a:xfrm>
              <a:off x="1207268" y="1455053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scene3d>
              <a:camera prst="orthographicFront"/>
              <a:lightRig rig="glow" dir="t"/>
            </a:scene3d>
            <a:sp3d prstMaterial="dkEdge">
              <a:bevelT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月 27"/>
            <p:cNvSpPr/>
            <p:nvPr/>
          </p:nvSpPr>
          <p:spPr>
            <a:xfrm rot="5400000">
              <a:off x="945981" y="639762"/>
              <a:ext cx="173397" cy="43777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/>
            <p:cNvSpPr/>
            <p:nvPr/>
          </p:nvSpPr>
          <p:spPr>
            <a:xfrm rot="5400000">
              <a:off x="1598253" y="639763"/>
              <a:ext cx="173397" cy="43777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月 29"/>
            <p:cNvSpPr/>
            <p:nvPr/>
          </p:nvSpPr>
          <p:spPr>
            <a:xfrm>
              <a:off x="1211548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月 30"/>
            <p:cNvSpPr/>
            <p:nvPr/>
          </p:nvSpPr>
          <p:spPr>
            <a:xfrm>
              <a:off x="1078094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月 31"/>
            <p:cNvSpPr/>
            <p:nvPr/>
          </p:nvSpPr>
          <p:spPr>
            <a:xfrm>
              <a:off x="1491964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月 32"/>
            <p:cNvSpPr/>
            <p:nvPr/>
          </p:nvSpPr>
          <p:spPr>
            <a:xfrm>
              <a:off x="1358510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月 33"/>
            <p:cNvSpPr/>
            <p:nvPr/>
          </p:nvSpPr>
          <p:spPr>
            <a:xfrm>
              <a:off x="937886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2266675" y="4699448"/>
            <a:ext cx="1666762" cy="1504318"/>
            <a:chOff x="431860" y="260336"/>
            <a:chExt cx="1878491" cy="1693123"/>
          </a:xfrm>
        </p:grpSpPr>
        <p:sp>
          <p:nvSpPr>
            <p:cNvPr id="66" name="円/楕円 65"/>
            <p:cNvSpPr/>
            <p:nvPr/>
          </p:nvSpPr>
          <p:spPr>
            <a:xfrm>
              <a:off x="572274" y="260336"/>
              <a:ext cx="1585680" cy="1631841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431860" y="513299"/>
              <a:ext cx="1878491" cy="1440160"/>
              <a:chOff x="903194" y="681970"/>
              <a:chExt cx="1878491" cy="1440160"/>
            </a:xfrm>
          </p:grpSpPr>
          <p:sp>
            <p:nvSpPr>
              <p:cNvPr id="76" name="円/楕円 75"/>
              <p:cNvSpPr/>
              <p:nvPr/>
            </p:nvSpPr>
            <p:spPr>
              <a:xfrm>
                <a:off x="21579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225301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90319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99825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1232992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1915744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月 70"/>
            <p:cNvSpPr/>
            <p:nvPr/>
          </p:nvSpPr>
          <p:spPr>
            <a:xfrm>
              <a:off x="1211548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月 71"/>
            <p:cNvSpPr/>
            <p:nvPr/>
          </p:nvSpPr>
          <p:spPr>
            <a:xfrm>
              <a:off x="1078094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月 72"/>
            <p:cNvSpPr/>
            <p:nvPr/>
          </p:nvSpPr>
          <p:spPr>
            <a:xfrm>
              <a:off x="1491964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月 73"/>
            <p:cNvSpPr/>
            <p:nvPr/>
          </p:nvSpPr>
          <p:spPr>
            <a:xfrm>
              <a:off x="1358510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月 74"/>
            <p:cNvSpPr/>
            <p:nvPr/>
          </p:nvSpPr>
          <p:spPr>
            <a:xfrm>
              <a:off x="937886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月 106"/>
            <p:cNvSpPr/>
            <p:nvPr/>
          </p:nvSpPr>
          <p:spPr>
            <a:xfrm>
              <a:off x="572274" y="760298"/>
              <a:ext cx="232862" cy="1102897"/>
            </a:xfrm>
            <a:prstGeom prst="moon">
              <a:avLst>
                <a:gd name="adj" fmla="val 7290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月 107"/>
            <p:cNvSpPr/>
            <p:nvPr/>
          </p:nvSpPr>
          <p:spPr>
            <a:xfrm flipH="1">
              <a:off x="1935978" y="760298"/>
              <a:ext cx="232862" cy="1102897"/>
            </a:xfrm>
            <a:prstGeom prst="moon">
              <a:avLst>
                <a:gd name="adj" fmla="val 7290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75789" y="852489"/>
            <a:ext cx="1666766" cy="1463308"/>
            <a:chOff x="454854" y="2321026"/>
            <a:chExt cx="1878491" cy="1646963"/>
          </a:xfrm>
        </p:grpSpPr>
        <p:sp>
          <p:nvSpPr>
            <p:cNvPr id="136" name="円/楕円 135"/>
            <p:cNvSpPr/>
            <p:nvPr/>
          </p:nvSpPr>
          <p:spPr>
            <a:xfrm>
              <a:off x="601696" y="2321026"/>
              <a:ext cx="1585680" cy="15856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454854" y="2527829"/>
              <a:ext cx="1878491" cy="1440160"/>
              <a:chOff x="903195" y="4888210"/>
              <a:chExt cx="1878491" cy="1440160"/>
            </a:xfrm>
          </p:grpSpPr>
          <p:sp>
            <p:nvSpPr>
              <p:cNvPr id="110" name="円/楕円 109"/>
              <p:cNvSpPr/>
              <p:nvPr/>
            </p:nvSpPr>
            <p:spPr>
              <a:xfrm>
                <a:off x="2157955" y="5320257"/>
                <a:ext cx="623731" cy="670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253017" y="5415319"/>
                <a:ext cx="446776" cy="480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903195" y="5320257"/>
                <a:ext cx="623731" cy="670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998257" y="5415319"/>
                <a:ext cx="446776" cy="480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1122797" y="4888210"/>
                <a:ext cx="1440160" cy="144016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1338176" y="542544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2020928" y="542544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/>
              <p:cNvSpPr/>
              <p:nvPr/>
            </p:nvSpPr>
            <p:spPr>
              <a:xfrm rot="16200000">
                <a:off x="1726042" y="5766114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124"/>
              <p:cNvSpPr/>
              <p:nvPr/>
            </p:nvSpPr>
            <p:spPr>
              <a:xfrm rot="11308537">
                <a:off x="1476652" y="6070510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二等辺三角形 125"/>
              <p:cNvSpPr/>
              <p:nvPr/>
            </p:nvSpPr>
            <p:spPr>
              <a:xfrm rot="10291463" flipH="1">
                <a:off x="2043623" y="607051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>
              <a:xfrm rot="11001450">
                <a:off x="1620879" y="608777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127"/>
              <p:cNvSpPr/>
              <p:nvPr/>
            </p:nvSpPr>
            <p:spPr>
              <a:xfrm rot="10598550" flipH="1">
                <a:off x="1903622" y="608777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二等辺三角形 128"/>
              <p:cNvSpPr/>
              <p:nvPr/>
            </p:nvSpPr>
            <p:spPr>
              <a:xfrm rot="10800000">
                <a:off x="1762251" y="6092000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129"/>
              <p:cNvSpPr/>
              <p:nvPr/>
            </p:nvSpPr>
            <p:spPr>
              <a:xfrm>
                <a:off x="1645547" y="5591627"/>
                <a:ext cx="394657" cy="50037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8415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円/楕円 156"/>
            <p:cNvSpPr/>
            <p:nvPr/>
          </p:nvSpPr>
          <p:spPr>
            <a:xfrm>
              <a:off x="762659" y="2835558"/>
              <a:ext cx="551378" cy="16583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471319" y="2835558"/>
              <a:ext cx="551378" cy="16583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106330" y="4670512"/>
            <a:ext cx="1666762" cy="1595186"/>
            <a:chOff x="2610954" y="2160856"/>
            <a:chExt cx="1878491" cy="1795394"/>
          </a:xfrm>
        </p:grpSpPr>
        <p:sp>
          <p:nvSpPr>
            <p:cNvPr id="184" name="円/楕円 183"/>
            <p:cNvSpPr/>
            <p:nvPr/>
          </p:nvSpPr>
          <p:spPr>
            <a:xfrm>
              <a:off x="2762952" y="2160856"/>
              <a:ext cx="1585680" cy="16318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 flipH="1">
              <a:off x="3692853" y="3053905"/>
              <a:ext cx="642804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81" name="円/楕円 180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2878013" y="3083710"/>
              <a:ext cx="643798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8" name="円/楕円 177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178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 flipH="1">
              <a:off x="3573876" y="3064338"/>
              <a:ext cx="696839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5" name="円/楕円 174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/>
            <p:cNvGrpSpPr/>
            <p:nvPr/>
          </p:nvGrpSpPr>
          <p:grpSpPr>
            <a:xfrm>
              <a:off x="2784877" y="3007754"/>
              <a:ext cx="697917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2" name="円/楕円 171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円/楕円 172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円/楕円 173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" name="円/楕円 147"/>
            <p:cNvSpPr/>
            <p:nvPr/>
          </p:nvSpPr>
          <p:spPr>
            <a:xfrm>
              <a:off x="3865714" y="2795677"/>
              <a:ext cx="623731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3960776" y="289073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月 149"/>
            <p:cNvSpPr/>
            <p:nvPr/>
          </p:nvSpPr>
          <p:spPr>
            <a:xfrm rot="900000" flipH="1">
              <a:off x="4108842" y="2748395"/>
              <a:ext cx="228912" cy="91703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35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2610954" y="2795677"/>
              <a:ext cx="623731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2706016" y="289073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月 153"/>
            <p:cNvSpPr/>
            <p:nvPr/>
          </p:nvSpPr>
          <p:spPr>
            <a:xfrm rot="20700000">
              <a:off x="2767722" y="2748396"/>
              <a:ext cx="228912" cy="91703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35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830556" y="2363630"/>
              <a:ext cx="1440160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glow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月 155"/>
            <p:cNvSpPr/>
            <p:nvPr/>
          </p:nvSpPr>
          <p:spPr>
            <a:xfrm rot="16200000">
              <a:off x="3473328" y="3224504"/>
              <a:ext cx="155366" cy="65689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728687" y="2900860"/>
              <a:ext cx="331678" cy="3316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3174095" y="2977060"/>
              <a:ext cx="153691" cy="1536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3042887" y="2900860"/>
              <a:ext cx="331678" cy="3316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262641" y="2215080"/>
              <a:ext cx="797724" cy="744795"/>
              <a:chOff x="3125274" y="2170181"/>
              <a:chExt cx="761782" cy="625496"/>
            </a:xfrm>
          </p:grpSpPr>
          <p:grpSp>
            <p:nvGrpSpPr>
              <p:cNvPr id="185" name="グループ化 184"/>
              <p:cNvGrpSpPr/>
              <p:nvPr/>
            </p:nvGrpSpPr>
            <p:grpSpPr>
              <a:xfrm flipH="1">
                <a:off x="3244252" y="2170181"/>
                <a:ext cx="642804" cy="615063"/>
                <a:chOff x="3079283" y="1471388"/>
                <a:chExt cx="711354" cy="786191"/>
              </a:xfrm>
              <a:solidFill>
                <a:schemeClr val="tx1"/>
              </a:solidFill>
            </p:grpSpPr>
            <p:sp>
              <p:nvSpPr>
                <p:cNvPr id="186" name="円/楕円 185"/>
                <p:cNvSpPr/>
                <p:nvPr/>
              </p:nvSpPr>
              <p:spPr>
                <a:xfrm rot="1770816">
                  <a:off x="3079283" y="1471388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/楕円 186"/>
                <p:cNvSpPr/>
                <p:nvPr/>
              </p:nvSpPr>
              <p:spPr>
                <a:xfrm rot="1770816">
                  <a:off x="3295684" y="1547549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/楕円 187"/>
                <p:cNvSpPr/>
                <p:nvPr/>
              </p:nvSpPr>
              <p:spPr>
                <a:xfrm rot="1770816">
                  <a:off x="3523593" y="1587431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/>
              <p:cNvGrpSpPr/>
              <p:nvPr/>
            </p:nvGrpSpPr>
            <p:grpSpPr>
              <a:xfrm flipH="1">
                <a:off x="3125274" y="2180614"/>
                <a:ext cx="696839" cy="615063"/>
                <a:chOff x="3079283" y="1471388"/>
                <a:chExt cx="711354" cy="786191"/>
              </a:xfrm>
              <a:solidFill>
                <a:schemeClr val="tx1"/>
              </a:solidFill>
            </p:grpSpPr>
            <p:sp>
              <p:nvSpPr>
                <p:cNvPr id="190" name="円/楕円 189"/>
                <p:cNvSpPr/>
                <p:nvPr/>
              </p:nvSpPr>
              <p:spPr>
                <a:xfrm rot="1770816">
                  <a:off x="3079283" y="1471388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円/楕円 190"/>
                <p:cNvSpPr/>
                <p:nvPr/>
              </p:nvSpPr>
              <p:spPr>
                <a:xfrm rot="1770816">
                  <a:off x="3295684" y="1547549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円/楕円 191"/>
                <p:cNvSpPr/>
                <p:nvPr/>
              </p:nvSpPr>
              <p:spPr>
                <a:xfrm rot="1770816">
                  <a:off x="3523593" y="1587431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>
            <a:off x="6012964" y="393186"/>
            <a:ext cx="1666762" cy="1921788"/>
            <a:chOff x="5419651" y="-40858"/>
            <a:chExt cx="2035032" cy="2162988"/>
          </a:xfrm>
        </p:grpSpPr>
        <p:grpSp>
          <p:nvGrpSpPr>
            <p:cNvPr id="310" name="グループ化 309"/>
            <p:cNvGrpSpPr/>
            <p:nvPr/>
          </p:nvGrpSpPr>
          <p:grpSpPr>
            <a:xfrm rot="10800000">
              <a:off x="5957707" y="-40858"/>
              <a:ext cx="924250" cy="1676457"/>
              <a:chOff x="5265410" y="2894147"/>
              <a:chExt cx="1676457" cy="1676457"/>
            </a:xfrm>
          </p:grpSpPr>
          <p:sp>
            <p:nvSpPr>
              <p:cNvPr id="311" name="アーチ 310"/>
              <p:cNvSpPr/>
              <p:nvPr/>
            </p:nvSpPr>
            <p:spPr>
              <a:xfrm>
                <a:off x="5341703" y="3018634"/>
                <a:ext cx="1498792" cy="1427484"/>
              </a:xfrm>
              <a:prstGeom prst="blockArc">
                <a:avLst>
                  <a:gd name="adj1" fmla="val 7761931"/>
                  <a:gd name="adj2" fmla="val 3162211"/>
                  <a:gd name="adj3" fmla="val 30345"/>
                </a:avLst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アーチ 311"/>
              <p:cNvSpPr/>
              <p:nvPr/>
            </p:nvSpPr>
            <p:spPr>
              <a:xfrm>
                <a:off x="5265410" y="2894147"/>
                <a:ext cx="1676457" cy="1676457"/>
              </a:xfrm>
              <a:prstGeom prst="blockArc">
                <a:avLst>
                  <a:gd name="adj1" fmla="val 8419124"/>
                  <a:gd name="adj2" fmla="val 2390288"/>
                  <a:gd name="adj3" fmla="val 30701"/>
                </a:avLst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5419651" y="193756"/>
              <a:ext cx="2035032" cy="1928374"/>
              <a:chOff x="5002754" y="193756"/>
              <a:chExt cx="1878491" cy="1928374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rot="10800000">
                <a:off x="5120754" y="193756"/>
                <a:ext cx="1676457" cy="1676457"/>
                <a:chOff x="5265410" y="2894147"/>
                <a:chExt cx="1676457" cy="1676457"/>
              </a:xfrm>
            </p:grpSpPr>
            <p:sp>
              <p:nvSpPr>
                <p:cNvPr id="308" name="アーチ 307"/>
                <p:cNvSpPr/>
                <p:nvPr/>
              </p:nvSpPr>
              <p:spPr>
                <a:xfrm>
                  <a:off x="5341703" y="3018634"/>
                  <a:ext cx="1498792" cy="1427484"/>
                </a:xfrm>
                <a:prstGeom prst="blockArc">
                  <a:avLst>
                    <a:gd name="adj1" fmla="val 7761931"/>
                    <a:gd name="adj2" fmla="val 3162211"/>
                    <a:gd name="adj3" fmla="val 30345"/>
                  </a:avLst>
                </a:prstGeom>
                <a:solidFill>
                  <a:srgbClr val="8000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アーチ 308"/>
                <p:cNvSpPr/>
                <p:nvPr/>
              </p:nvSpPr>
              <p:spPr>
                <a:xfrm>
                  <a:off x="5265410" y="2894147"/>
                  <a:ext cx="1676457" cy="1676457"/>
                </a:xfrm>
                <a:prstGeom prst="blockArc">
                  <a:avLst>
                    <a:gd name="adj1" fmla="val 8419124"/>
                    <a:gd name="adj2" fmla="val 2390288"/>
                    <a:gd name="adj3" fmla="val 30701"/>
                  </a:avLst>
                </a:prstGeom>
                <a:solidFill>
                  <a:srgbClr val="8000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58800" h="5778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8" name="円/楕円 237"/>
              <p:cNvSpPr/>
              <p:nvPr/>
            </p:nvSpPr>
            <p:spPr>
              <a:xfrm>
                <a:off x="62575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635257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50027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509781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522235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>
                <a:off x="5278909" y="1078484"/>
                <a:ext cx="1327801" cy="647132"/>
                <a:chOff x="5527549" y="2601081"/>
                <a:chExt cx="1327801" cy="647132"/>
              </a:xfrm>
            </p:grpSpPr>
            <p:sp>
              <p:nvSpPr>
                <p:cNvPr id="257" name="弦 256"/>
                <p:cNvSpPr/>
                <p:nvPr/>
              </p:nvSpPr>
              <p:spPr>
                <a:xfrm rot="19800000">
                  <a:off x="5539671" y="2668231"/>
                  <a:ext cx="579982" cy="579982"/>
                </a:xfrm>
                <a:prstGeom prst="chord">
                  <a:avLst>
                    <a:gd name="adj1" fmla="val 2700000"/>
                    <a:gd name="adj2" fmla="val 165809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弦 257"/>
                <p:cNvSpPr/>
                <p:nvPr/>
              </p:nvSpPr>
              <p:spPr>
                <a:xfrm rot="1800000" flipH="1">
                  <a:off x="6259645" y="2668231"/>
                  <a:ext cx="579982" cy="579982"/>
                </a:xfrm>
                <a:prstGeom prst="chord">
                  <a:avLst>
                    <a:gd name="adj1" fmla="val 2700000"/>
                    <a:gd name="adj2" fmla="val 165809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円/楕円 258"/>
                <p:cNvSpPr/>
                <p:nvPr/>
              </p:nvSpPr>
              <p:spPr>
                <a:xfrm>
                  <a:off x="5751315" y="2896195"/>
                  <a:ext cx="262001" cy="2620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円/楕円 259"/>
                <p:cNvSpPr/>
                <p:nvPr/>
              </p:nvSpPr>
              <p:spPr>
                <a:xfrm>
                  <a:off x="5780270" y="2925150"/>
                  <a:ext cx="204089" cy="2040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/楕円 260"/>
                <p:cNvSpPr/>
                <p:nvPr/>
              </p:nvSpPr>
              <p:spPr>
                <a:xfrm>
                  <a:off x="5805279" y="2950158"/>
                  <a:ext cx="154072" cy="1540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>
                <a:xfrm>
                  <a:off x="5843797" y="2988676"/>
                  <a:ext cx="77036" cy="7703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円/楕円 262"/>
                <p:cNvSpPr/>
                <p:nvPr/>
              </p:nvSpPr>
              <p:spPr>
                <a:xfrm>
                  <a:off x="6383775" y="2896195"/>
                  <a:ext cx="262001" cy="2620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263"/>
                <p:cNvSpPr/>
                <p:nvPr/>
              </p:nvSpPr>
              <p:spPr>
                <a:xfrm>
                  <a:off x="6412730" y="2925150"/>
                  <a:ext cx="204089" cy="2040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円/楕円 264"/>
                <p:cNvSpPr/>
                <p:nvPr/>
              </p:nvSpPr>
              <p:spPr>
                <a:xfrm>
                  <a:off x="6437739" y="2950158"/>
                  <a:ext cx="154072" cy="1540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円/楕円 265"/>
                <p:cNvSpPr/>
                <p:nvPr/>
              </p:nvSpPr>
              <p:spPr>
                <a:xfrm>
                  <a:off x="6476257" y="2988676"/>
                  <a:ext cx="77036" cy="7703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稲妻 266"/>
                <p:cNvSpPr/>
                <p:nvPr/>
              </p:nvSpPr>
              <p:spPr>
                <a:xfrm rot="4266415">
                  <a:off x="6310489" y="2436411"/>
                  <a:ext cx="380191" cy="709531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稲妻 267"/>
                <p:cNvSpPr/>
                <p:nvPr/>
              </p:nvSpPr>
              <p:spPr>
                <a:xfrm rot="17333585" flipH="1">
                  <a:off x="5692219" y="2436411"/>
                  <a:ext cx="380191" cy="709531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7" name="円/楕円 703"/>
              <p:cNvSpPr/>
              <p:nvPr/>
            </p:nvSpPr>
            <p:spPr>
              <a:xfrm>
                <a:off x="5754872" y="1581633"/>
                <a:ext cx="394672" cy="434393"/>
              </a:xfrm>
              <a:custGeom>
                <a:avLst/>
                <a:gdLst>
                  <a:gd name="connsiteX0" fmla="*/ 0 w 394657"/>
                  <a:gd name="connsiteY0" fmla="*/ 250187 h 500374"/>
                  <a:gd name="connsiteX1" fmla="*/ 197329 w 394657"/>
                  <a:gd name="connsiteY1" fmla="*/ 0 h 500374"/>
                  <a:gd name="connsiteX2" fmla="*/ 394658 w 394657"/>
                  <a:gd name="connsiteY2" fmla="*/ 250187 h 500374"/>
                  <a:gd name="connsiteX3" fmla="*/ 197329 w 394657"/>
                  <a:gd name="connsiteY3" fmla="*/ 500374 h 500374"/>
                  <a:gd name="connsiteX4" fmla="*/ 0 w 394657"/>
                  <a:gd name="connsiteY4" fmla="*/ 250187 h 500374"/>
                  <a:gd name="connsiteX0" fmla="*/ 14 w 394672"/>
                  <a:gd name="connsiteY0" fmla="*/ 410207 h 660394"/>
                  <a:gd name="connsiteX1" fmla="*/ 189723 w 394672"/>
                  <a:gd name="connsiteY1" fmla="*/ 0 h 660394"/>
                  <a:gd name="connsiteX2" fmla="*/ 394672 w 394672"/>
                  <a:gd name="connsiteY2" fmla="*/ 410207 h 660394"/>
                  <a:gd name="connsiteX3" fmla="*/ 197343 w 394672"/>
                  <a:gd name="connsiteY3" fmla="*/ 660394 h 660394"/>
                  <a:gd name="connsiteX4" fmla="*/ 14 w 394672"/>
                  <a:gd name="connsiteY4" fmla="*/ 410207 h 66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72" h="660394">
                    <a:moveTo>
                      <a:pt x="14" y="410207"/>
                    </a:moveTo>
                    <a:cubicBezTo>
                      <a:pt x="-1256" y="300141"/>
                      <a:pt x="80741" y="0"/>
                      <a:pt x="189723" y="0"/>
                    </a:cubicBezTo>
                    <a:cubicBezTo>
                      <a:pt x="298705" y="0"/>
                      <a:pt x="394672" y="272033"/>
                      <a:pt x="394672" y="410207"/>
                    </a:cubicBezTo>
                    <a:cubicBezTo>
                      <a:pt x="394672" y="548381"/>
                      <a:pt x="306325" y="660394"/>
                      <a:pt x="197343" y="660394"/>
                    </a:cubicBezTo>
                    <a:cubicBezTo>
                      <a:pt x="88361" y="660394"/>
                      <a:pt x="1284" y="520273"/>
                      <a:pt x="14" y="410207"/>
                    </a:cubicBezTo>
                    <a:close/>
                  </a:path>
                </a:pathLst>
              </a:custGeom>
              <a:solidFill>
                <a:srgbClr val="FF7C8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8415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6009083" y="4660614"/>
            <a:ext cx="1666764" cy="1874472"/>
            <a:chOff x="5408942" y="4266045"/>
            <a:chExt cx="2035032" cy="2109730"/>
          </a:xfrm>
        </p:grpSpPr>
        <p:sp>
          <p:nvSpPr>
            <p:cNvPr id="313" name="円/楕円 312"/>
            <p:cNvSpPr/>
            <p:nvPr/>
          </p:nvSpPr>
          <p:spPr>
            <a:xfrm>
              <a:off x="5696600" y="4293719"/>
              <a:ext cx="1612036" cy="16318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5545995" y="4293719"/>
              <a:ext cx="1612036" cy="16318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アーチ 215"/>
            <p:cNvSpPr/>
            <p:nvPr/>
          </p:nvSpPr>
          <p:spPr>
            <a:xfrm>
              <a:off x="5621745" y="4823804"/>
              <a:ext cx="1623691" cy="1427484"/>
            </a:xfrm>
            <a:prstGeom prst="blockArc">
              <a:avLst>
                <a:gd name="adj1" fmla="val 7761931"/>
                <a:gd name="adj2" fmla="val 3162211"/>
                <a:gd name="adj3" fmla="val 30345"/>
              </a:avLst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アーチ 216"/>
            <p:cNvSpPr/>
            <p:nvPr/>
          </p:nvSpPr>
          <p:spPr>
            <a:xfrm>
              <a:off x="5539095" y="4699318"/>
              <a:ext cx="1816162" cy="1676457"/>
            </a:xfrm>
            <a:prstGeom prst="blockArc">
              <a:avLst>
                <a:gd name="adj1" fmla="val 8419124"/>
                <a:gd name="adj2" fmla="val 2390288"/>
                <a:gd name="adj3" fmla="val 30701"/>
              </a:avLst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6768265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6871249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5408942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5511925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5646844" y="4530413"/>
              <a:ext cx="1560173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/>
            <p:cNvSpPr/>
            <p:nvPr/>
          </p:nvSpPr>
          <p:spPr>
            <a:xfrm rot="16200000">
              <a:off x="6308264" y="5512702"/>
              <a:ext cx="238146" cy="526725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アーチ 230"/>
            <p:cNvSpPr/>
            <p:nvPr/>
          </p:nvSpPr>
          <p:spPr>
            <a:xfrm>
              <a:off x="5766222" y="5165708"/>
              <a:ext cx="505808" cy="466900"/>
            </a:xfrm>
            <a:prstGeom prst="blockArc">
              <a:avLst>
                <a:gd name="adj1" fmla="val 10800000"/>
                <a:gd name="adj2" fmla="val 0"/>
                <a:gd name="adj3" fmla="val 184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アーチ 231"/>
            <p:cNvSpPr/>
            <p:nvPr/>
          </p:nvSpPr>
          <p:spPr>
            <a:xfrm>
              <a:off x="6579339" y="5165708"/>
              <a:ext cx="505808" cy="466900"/>
            </a:xfrm>
            <a:prstGeom prst="blockArc">
              <a:avLst>
                <a:gd name="adj1" fmla="val 10800000"/>
                <a:gd name="adj2" fmla="val 0"/>
                <a:gd name="adj3" fmla="val 184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5" name="円/楕円 314"/>
            <p:cNvSpPr/>
            <p:nvPr/>
          </p:nvSpPr>
          <p:spPr>
            <a:xfrm rot="2311284">
              <a:off x="5810120" y="4266046"/>
              <a:ext cx="502601" cy="9877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 rot="19288716" flipH="1">
              <a:off x="6585968" y="4266045"/>
              <a:ext cx="502601" cy="9877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6072176" y="4407924"/>
              <a:ext cx="754336" cy="582786"/>
              <a:chOff x="5363187" y="2689474"/>
              <a:chExt cx="1180107" cy="987706"/>
            </a:xfrm>
          </p:grpSpPr>
          <p:sp>
            <p:nvSpPr>
              <p:cNvPr id="318" name="円/楕円 317"/>
              <p:cNvSpPr/>
              <p:nvPr/>
            </p:nvSpPr>
            <p:spPr>
              <a:xfrm rot="2311284">
                <a:off x="5363187" y="2689475"/>
                <a:ext cx="463939" cy="9877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円/楕円 318"/>
              <p:cNvSpPr/>
              <p:nvPr/>
            </p:nvSpPr>
            <p:spPr>
              <a:xfrm rot="19288716" flipH="1">
                <a:off x="6079355" y="2689474"/>
                <a:ext cx="463939" cy="9877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7885703" y="608366"/>
            <a:ext cx="1666766" cy="1767272"/>
            <a:chOff x="7098254" y="133054"/>
            <a:chExt cx="1878491" cy="1989076"/>
          </a:xfrm>
        </p:grpSpPr>
        <p:grpSp>
          <p:nvGrpSpPr>
            <p:cNvPr id="438" name="グループ化 437"/>
            <p:cNvGrpSpPr/>
            <p:nvPr/>
          </p:nvGrpSpPr>
          <p:grpSpPr>
            <a:xfrm>
              <a:off x="7441044" y="193756"/>
              <a:ext cx="1276236" cy="1179842"/>
              <a:chOff x="-2472442" y="1428147"/>
              <a:chExt cx="2336800" cy="1148103"/>
            </a:xfrm>
          </p:grpSpPr>
          <p:sp>
            <p:nvSpPr>
              <p:cNvPr id="439" name="二等辺三角形 438"/>
              <p:cNvSpPr/>
              <p:nvPr/>
            </p:nvSpPr>
            <p:spPr>
              <a:xfrm>
                <a:off x="-210668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二等辺三角形 439"/>
              <p:cNvSpPr/>
              <p:nvPr/>
            </p:nvSpPr>
            <p:spPr>
              <a:xfrm>
                <a:off x="-135484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二等辺三角形 440"/>
              <p:cNvSpPr/>
              <p:nvPr/>
            </p:nvSpPr>
            <p:spPr>
              <a:xfrm>
                <a:off x="-247244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二等辺三角形 441"/>
              <p:cNvSpPr/>
              <p:nvPr/>
            </p:nvSpPr>
            <p:spPr>
              <a:xfrm>
                <a:off x="-87732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二等辺三角形 442"/>
              <p:cNvSpPr/>
              <p:nvPr/>
            </p:nvSpPr>
            <p:spPr>
              <a:xfrm>
                <a:off x="-1730762" y="1428147"/>
                <a:ext cx="853441" cy="114810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7255809" y="133054"/>
              <a:ext cx="1639044" cy="1423738"/>
              <a:chOff x="-2472442" y="1428147"/>
              <a:chExt cx="2336800" cy="1148103"/>
            </a:xfrm>
          </p:grpSpPr>
          <p:sp>
            <p:nvSpPr>
              <p:cNvPr id="433" name="二等辺三角形 432"/>
              <p:cNvSpPr/>
              <p:nvPr/>
            </p:nvSpPr>
            <p:spPr>
              <a:xfrm>
                <a:off x="-210668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二等辺三角形 433"/>
              <p:cNvSpPr/>
              <p:nvPr/>
            </p:nvSpPr>
            <p:spPr>
              <a:xfrm>
                <a:off x="-135484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二等辺三角形 434"/>
              <p:cNvSpPr/>
              <p:nvPr/>
            </p:nvSpPr>
            <p:spPr>
              <a:xfrm>
                <a:off x="-247244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二等辺三角形 435"/>
              <p:cNvSpPr/>
              <p:nvPr/>
            </p:nvSpPr>
            <p:spPr>
              <a:xfrm>
                <a:off x="-87732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二等辺三角形 436"/>
              <p:cNvSpPr/>
              <p:nvPr/>
            </p:nvSpPr>
            <p:spPr>
              <a:xfrm>
                <a:off x="-1730762" y="1428147"/>
                <a:ext cx="853441" cy="114810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4" name="円/楕円 193"/>
            <p:cNvSpPr/>
            <p:nvPr/>
          </p:nvSpPr>
          <p:spPr>
            <a:xfrm>
              <a:off x="8353014" y="1114017"/>
              <a:ext cx="623731" cy="670148"/>
            </a:xfrm>
            <a:prstGeom prst="ellipse">
              <a:avLst/>
            </a:prstGeom>
            <a:solidFill>
              <a:srgbClr val="FFE8D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8448076" y="120907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7098254" y="1114017"/>
              <a:ext cx="623731" cy="670148"/>
            </a:xfrm>
            <a:prstGeom prst="ellipse">
              <a:avLst/>
            </a:prstGeom>
            <a:solidFill>
              <a:srgbClr val="FFE8D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7193316" y="120907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7317856" y="681970"/>
              <a:ext cx="1440160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glow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1" name="月 200"/>
            <p:cNvSpPr/>
            <p:nvPr/>
          </p:nvSpPr>
          <p:spPr>
            <a:xfrm rot="5400000">
              <a:off x="7908332" y="1526524"/>
              <a:ext cx="259957" cy="68737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7428052" y="1114017"/>
              <a:ext cx="542044" cy="54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7533235" y="1219200"/>
              <a:ext cx="331678" cy="33167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8110804" y="1114017"/>
              <a:ext cx="542044" cy="54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8215987" y="1219200"/>
              <a:ext cx="331678" cy="33167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月 319"/>
            <p:cNvSpPr/>
            <p:nvPr/>
          </p:nvSpPr>
          <p:spPr>
            <a:xfrm rot="5400000">
              <a:off x="7607750" y="735412"/>
              <a:ext cx="189668" cy="609992"/>
            </a:xfrm>
            <a:prstGeom prst="mo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月 320"/>
            <p:cNvSpPr/>
            <p:nvPr/>
          </p:nvSpPr>
          <p:spPr>
            <a:xfrm rot="5400000">
              <a:off x="8270690" y="735412"/>
              <a:ext cx="189668" cy="609992"/>
            </a:xfrm>
            <a:prstGeom prst="mo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105310" y="741048"/>
            <a:ext cx="1666764" cy="1561518"/>
            <a:chOff x="7160746" y="2369723"/>
            <a:chExt cx="1878491" cy="1757501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7669229" y="2369723"/>
              <a:ext cx="684942" cy="755374"/>
              <a:chOff x="3475552" y="2450850"/>
              <a:chExt cx="684942" cy="755374"/>
            </a:xfrm>
          </p:grpSpPr>
          <p:sp>
            <p:nvSpPr>
              <p:cNvPr id="323" name="円/楕円 322"/>
              <p:cNvSpPr/>
              <p:nvPr/>
            </p:nvSpPr>
            <p:spPr>
              <a:xfrm rot="19829184" flipH="1">
                <a:off x="3907799" y="2463779"/>
                <a:ext cx="252695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>
              <a:xfrm rot="19829184" flipH="1">
                <a:off x="3648833" y="2450850"/>
                <a:ext cx="273938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円/楕円 325"/>
              <p:cNvSpPr/>
              <p:nvPr/>
            </p:nvSpPr>
            <p:spPr>
              <a:xfrm rot="19829184" flipH="1">
                <a:off x="3475552" y="2581951"/>
                <a:ext cx="273938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558800" h="577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7160746" y="2687064"/>
              <a:ext cx="1878491" cy="1440160"/>
              <a:chOff x="903195" y="2661241"/>
              <a:chExt cx="1878491" cy="1440160"/>
            </a:xfrm>
          </p:grpSpPr>
          <p:sp>
            <p:nvSpPr>
              <p:cNvPr id="270" name="円/楕円 269"/>
              <p:cNvSpPr/>
              <p:nvPr/>
            </p:nvSpPr>
            <p:spPr>
              <a:xfrm>
                <a:off x="2157955" y="3093288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>
              <a:xfrm>
                <a:off x="2253017" y="3188350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>
                <a:off x="903195" y="3093288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円/楕円 273"/>
              <p:cNvSpPr/>
              <p:nvPr/>
            </p:nvSpPr>
            <p:spPr>
              <a:xfrm>
                <a:off x="998257" y="3188350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>
              <a:xfrm>
                <a:off x="1122797" y="2661241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/>
              <p:cNvSpPr/>
              <p:nvPr/>
            </p:nvSpPr>
            <p:spPr>
              <a:xfrm rot="5400000">
                <a:off x="1735240" y="3560028"/>
                <a:ext cx="216024" cy="5349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弦 277"/>
              <p:cNvSpPr/>
              <p:nvPr/>
            </p:nvSpPr>
            <p:spPr>
              <a:xfrm rot="2726098" flipH="1">
                <a:off x="1957474" y="3163533"/>
                <a:ext cx="432048" cy="432048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弦 278"/>
              <p:cNvSpPr/>
              <p:nvPr/>
            </p:nvSpPr>
            <p:spPr>
              <a:xfrm rot="18873902">
                <a:off x="1266593" y="3163533"/>
                <a:ext cx="432048" cy="432048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角丸四角形 20"/>
            <p:cNvSpPr/>
            <p:nvPr/>
          </p:nvSpPr>
          <p:spPr>
            <a:xfrm rot="1394131">
              <a:off x="7486272" y="3100189"/>
              <a:ext cx="526078" cy="122800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角丸四角形 321"/>
            <p:cNvSpPr/>
            <p:nvPr/>
          </p:nvSpPr>
          <p:spPr>
            <a:xfrm rot="20205869" flipH="1">
              <a:off x="8179692" y="3100189"/>
              <a:ext cx="526078" cy="122800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923372" y="4694573"/>
            <a:ext cx="1666762" cy="1849882"/>
            <a:chOff x="7764370" y="4293719"/>
            <a:chExt cx="2035032" cy="2082056"/>
          </a:xfrm>
        </p:grpSpPr>
        <p:sp>
          <p:nvSpPr>
            <p:cNvPr id="445" name="円/楕円 444"/>
            <p:cNvSpPr/>
            <p:nvPr/>
          </p:nvSpPr>
          <p:spPr>
            <a:xfrm>
              <a:off x="8052028" y="4293719"/>
              <a:ext cx="1612036" cy="1631841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7901423" y="4293719"/>
              <a:ext cx="1612036" cy="1631841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アーチ 447"/>
            <p:cNvSpPr/>
            <p:nvPr/>
          </p:nvSpPr>
          <p:spPr>
            <a:xfrm>
              <a:off x="7894522" y="4699318"/>
              <a:ext cx="1816162" cy="1676457"/>
            </a:xfrm>
            <a:prstGeom prst="blockArc">
              <a:avLst>
                <a:gd name="adj1" fmla="val 7719067"/>
                <a:gd name="adj2" fmla="val 2845346"/>
                <a:gd name="adj3" fmla="val 30247"/>
              </a:avLst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9123693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9226677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7764370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7867353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8002272" y="4530413"/>
              <a:ext cx="1560173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月 453"/>
            <p:cNvSpPr/>
            <p:nvPr/>
          </p:nvSpPr>
          <p:spPr>
            <a:xfrm rot="16200000">
              <a:off x="8731093" y="5644053"/>
              <a:ext cx="90880" cy="24471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8254927" y="5229813"/>
              <a:ext cx="253282" cy="121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9074924" y="5229813"/>
              <a:ext cx="253282" cy="121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 : 記憶データ 56"/>
            <p:cNvSpPr/>
            <p:nvPr/>
          </p:nvSpPr>
          <p:spPr>
            <a:xfrm>
              <a:off x="8219415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4" name="フローチャート : 記憶データ 463"/>
            <p:cNvSpPr/>
            <p:nvPr/>
          </p:nvSpPr>
          <p:spPr>
            <a:xfrm>
              <a:off x="8575605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5" name="フローチャート : 記憶データ 464"/>
            <p:cNvSpPr/>
            <p:nvPr/>
          </p:nvSpPr>
          <p:spPr>
            <a:xfrm>
              <a:off x="8932200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83160" y="2681739"/>
            <a:ext cx="1667588" cy="1656608"/>
            <a:chOff x="-1739303" y="2543202"/>
            <a:chExt cx="1879420" cy="1864524"/>
          </a:xfrm>
        </p:grpSpPr>
        <p:sp>
          <p:nvSpPr>
            <p:cNvPr id="58" name="星 16 57"/>
            <p:cNvSpPr/>
            <p:nvPr/>
          </p:nvSpPr>
          <p:spPr>
            <a:xfrm>
              <a:off x="-1739303" y="2543202"/>
              <a:ext cx="1879420" cy="1759047"/>
            </a:xfrm>
            <a:prstGeom prst="star16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>
              <a:off x="-1739303" y="2967566"/>
              <a:ext cx="1878491" cy="1440160"/>
              <a:chOff x="454854" y="2527829"/>
              <a:chExt cx="1878491" cy="1440160"/>
            </a:xfrm>
          </p:grpSpPr>
          <p:grpSp>
            <p:nvGrpSpPr>
              <p:cNvPr id="468" name="グループ化 467"/>
              <p:cNvGrpSpPr/>
              <p:nvPr/>
            </p:nvGrpSpPr>
            <p:grpSpPr>
              <a:xfrm>
                <a:off x="454854" y="2527829"/>
                <a:ext cx="1878491" cy="1440160"/>
                <a:chOff x="903195" y="4888210"/>
                <a:chExt cx="1878491" cy="1440160"/>
              </a:xfrm>
            </p:grpSpPr>
            <p:sp>
              <p:nvSpPr>
                <p:cNvPr id="471" name="円/楕円 470"/>
                <p:cNvSpPr/>
                <p:nvPr/>
              </p:nvSpPr>
              <p:spPr>
                <a:xfrm>
                  <a:off x="2157955" y="5320257"/>
                  <a:ext cx="623731" cy="670148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円/楕円 471"/>
                <p:cNvSpPr/>
                <p:nvPr/>
              </p:nvSpPr>
              <p:spPr>
                <a:xfrm>
                  <a:off x="2253017" y="5415319"/>
                  <a:ext cx="446776" cy="48002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scene3d>
                  <a:camera prst="orthographicFront"/>
                  <a:lightRig rig="contrasting" dir="t"/>
                </a:scene3d>
                <a:sp3d prstMaterial="dkEdge">
                  <a:bevelT w="177800" h="28575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円/楕円 472"/>
                <p:cNvSpPr/>
                <p:nvPr/>
              </p:nvSpPr>
              <p:spPr>
                <a:xfrm>
                  <a:off x="903195" y="5320257"/>
                  <a:ext cx="623731" cy="670148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円/楕円 473"/>
                <p:cNvSpPr/>
                <p:nvPr/>
              </p:nvSpPr>
              <p:spPr>
                <a:xfrm>
                  <a:off x="998257" y="5415319"/>
                  <a:ext cx="446776" cy="48002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scene3d>
                  <a:camera prst="orthographicFront"/>
                  <a:lightRig rig="contrasting" dir="t"/>
                </a:scene3d>
                <a:sp3d prstMaterial="dkEdge">
                  <a:bevelT w="177800" h="28575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1122797" y="4888210"/>
                  <a:ext cx="1440160" cy="144016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  <a:scene3d>
                  <a:camera prst="orthographicFront"/>
                  <a:lightRig rig="glow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1406424" y="5445060"/>
                  <a:ext cx="195182" cy="1632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円/楕円 476"/>
                <p:cNvSpPr/>
                <p:nvPr/>
              </p:nvSpPr>
              <p:spPr>
                <a:xfrm>
                  <a:off x="2089176" y="5445060"/>
                  <a:ext cx="195182" cy="1632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月 477"/>
                <p:cNvSpPr/>
                <p:nvPr/>
              </p:nvSpPr>
              <p:spPr>
                <a:xfrm rot="16200000">
                  <a:off x="1726042" y="5766114"/>
                  <a:ext cx="216024" cy="785922"/>
                </a:xfrm>
                <a:prstGeom prst="moon">
                  <a:avLst>
                    <a:gd name="adj" fmla="val 82922"/>
                  </a:avLst>
                </a:prstGeom>
                <a:solidFill>
                  <a:srgbClr val="C00000"/>
                </a:solidFill>
                <a:ln>
                  <a:noFill/>
                </a:ln>
                <a:scene3d>
                  <a:camera prst="orthographicFront"/>
                  <a:lightRig rig="sunrise" dir="t"/>
                </a:scene3d>
                <a:sp3d prstMaterial="metal">
                  <a:bevelT w="311150" h="127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二等辺三角形 478"/>
                <p:cNvSpPr/>
                <p:nvPr/>
              </p:nvSpPr>
              <p:spPr>
                <a:xfrm rot="11308537">
                  <a:off x="1476652" y="6070510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二等辺三角形 479"/>
                <p:cNvSpPr/>
                <p:nvPr/>
              </p:nvSpPr>
              <p:spPr>
                <a:xfrm rot="10291463" flipH="1">
                  <a:off x="2043623" y="607051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二等辺三角形 480"/>
                <p:cNvSpPr/>
                <p:nvPr/>
              </p:nvSpPr>
              <p:spPr>
                <a:xfrm rot="11001450">
                  <a:off x="1620879" y="608777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二等辺三角形 481"/>
                <p:cNvSpPr/>
                <p:nvPr/>
              </p:nvSpPr>
              <p:spPr>
                <a:xfrm rot="10598550" flipH="1">
                  <a:off x="1903622" y="608777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二等辺三角形 482"/>
                <p:cNvSpPr/>
                <p:nvPr/>
              </p:nvSpPr>
              <p:spPr>
                <a:xfrm rot="10800000">
                  <a:off x="1762251" y="6092000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円/楕円 483"/>
                <p:cNvSpPr/>
                <p:nvPr/>
              </p:nvSpPr>
              <p:spPr>
                <a:xfrm>
                  <a:off x="1645548" y="5620864"/>
                  <a:ext cx="394658" cy="414525"/>
                </a:xfrm>
                <a:custGeom>
                  <a:avLst/>
                  <a:gdLst>
                    <a:gd name="connsiteX0" fmla="*/ 0 w 394657"/>
                    <a:gd name="connsiteY0" fmla="*/ 282663 h 565326"/>
                    <a:gd name="connsiteX1" fmla="*/ 197329 w 394657"/>
                    <a:gd name="connsiteY1" fmla="*/ 0 h 565326"/>
                    <a:gd name="connsiteX2" fmla="*/ 394658 w 394657"/>
                    <a:gd name="connsiteY2" fmla="*/ 282663 h 565326"/>
                    <a:gd name="connsiteX3" fmla="*/ 197329 w 394657"/>
                    <a:gd name="connsiteY3" fmla="*/ 565326 h 565326"/>
                    <a:gd name="connsiteX4" fmla="*/ 0 w 394657"/>
                    <a:gd name="connsiteY4" fmla="*/ 282663 h 565326"/>
                    <a:gd name="connsiteX0" fmla="*/ 0 w 394658"/>
                    <a:gd name="connsiteY0" fmla="*/ 282663 h 565326"/>
                    <a:gd name="connsiteX1" fmla="*/ 197329 w 394658"/>
                    <a:gd name="connsiteY1" fmla="*/ 0 h 565326"/>
                    <a:gd name="connsiteX2" fmla="*/ 394658 w 394658"/>
                    <a:gd name="connsiteY2" fmla="*/ 282663 h 565326"/>
                    <a:gd name="connsiteX3" fmla="*/ 197329 w 394658"/>
                    <a:gd name="connsiteY3" fmla="*/ 565326 h 565326"/>
                    <a:gd name="connsiteX4" fmla="*/ 0 w 394658"/>
                    <a:gd name="connsiteY4" fmla="*/ 282663 h 565326"/>
                    <a:gd name="connsiteX0" fmla="*/ 0 w 394658"/>
                    <a:gd name="connsiteY0" fmla="*/ 282663 h 565326"/>
                    <a:gd name="connsiteX1" fmla="*/ 197329 w 394658"/>
                    <a:gd name="connsiteY1" fmla="*/ 0 h 565326"/>
                    <a:gd name="connsiteX2" fmla="*/ 394658 w 394658"/>
                    <a:gd name="connsiteY2" fmla="*/ 282663 h 565326"/>
                    <a:gd name="connsiteX3" fmla="*/ 197329 w 394658"/>
                    <a:gd name="connsiteY3" fmla="*/ 565326 h 565326"/>
                    <a:gd name="connsiteX4" fmla="*/ 0 w 394658"/>
                    <a:gd name="connsiteY4" fmla="*/ 282663 h 565326"/>
                    <a:gd name="connsiteX0" fmla="*/ 0 w 394658"/>
                    <a:gd name="connsiteY0" fmla="*/ 282663 h 414525"/>
                    <a:gd name="connsiteX1" fmla="*/ 197329 w 394658"/>
                    <a:gd name="connsiteY1" fmla="*/ 0 h 414525"/>
                    <a:gd name="connsiteX2" fmla="*/ 394658 w 394658"/>
                    <a:gd name="connsiteY2" fmla="*/ 282663 h 414525"/>
                    <a:gd name="connsiteX3" fmla="*/ 197329 w 394658"/>
                    <a:gd name="connsiteY3" fmla="*/ 412926 h 414525"/>
                    <a:gd name="connsiteX4" fmla="*/ 0 w 394658"/>
                    <a:gd name="connsiteY4" fmla="*/ 282663 h 414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4658" h="414525">
                      <a:moveTo>
                        <a:pt x="0" y="282663"/>
                      </a:moveTo>
                      <a:cubicBezTo>
                        <a:pt x="0" y="126553"/>
                        <a:pt x="88347" y="0"/>
                        <a:pt x="197329" y="0"/>
                      </a:cubicBezTo>
                      <a:cubicBezTo>
                        <a:pt x="306311" y="0"/>
                        <a:pt x="394658" y="126553"/>
                        <a:pt x="394658" y="282663"/>
                      </a:cubicBezTo>
                      <a:cubicBezTo>
                        <a:pt x="394658" y="438773"/>
                        <a:pt x="306311" y="412926"/>
                        <a:pt x="197329" y="412926"/>
                      </a:cubicBezTo>
                      <a:cubicBezTo>
                        <a:pt x="88347" y="412926"/>
                        <a:pt x="0" y="438773"/>
                        <a:pt x="0" y="282663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184150" h="127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9" name="円/楕円 468"/>
              <p:cNvSpPr/>
              <p:nvPr/>
            </p:nvSpPr>
            <p:spPr>
              <a:xfrm>
                <a:off x="762659" y="2701232"/>
                <a:ext cx="551378" cy="3001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>
              <a:xfrm>
                <a:off x="1471319" y="2701232"/>
                <a:ext cx="551378" cy="3001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267393" y="2841216"/>
            <a:ext cx="1666766" cy="1463308"/>
            <a:chOff x="467849" y="2204745"/>
            <a:chExt cx="2035032" cy="1646962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467849" y="2204745"/>
              <a:ext cx="2035032" cy="1646962"/>
              <a:chOff x="431860" y="306497"/>
              <a:chExt cx="1878491" cy="1646962"/>
            </a:xfrm>
          </p:grpSpPr>
          <p:sp>
            <p:nvSpPr>
              <p:cNvPr id="486" name="円/楕円 485"/>
              <p:cNvSpPr/>
              <p:nvPr/>
            </p:nvSpPr>
            <p:spPr>
              <a:xfrm>
                <a:off x="572274" y="306497"/>
                <a:ext cx="1585680" cy="1585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7" name="グループ化 486"/>
              <p:cNvGrpSpPr/>
              <p:nvPr/>
            </p:nvGrpSpPr>
            <p:grpSpPr>
              <a:xfrm>
                <a:off x="431860" y="513299"/>
                <a:ext cx="1878491" cy="1440160"/>
                <a:chOff x="903194" y="681970"/>
                <a:chExt cx="1878491" cy="1440160"/>
              </a:xfrm>
            </p:grpSpPr>
            <p:sp>
              <p:nvSpPr>
                <p:cNvPr id="496" name="円/楕円 495"/>
                <p:cNvSpPr/>
                <p:nvPr/>
              </p:nvSpPr>
              <p:spPr>
                <a:xfrm>
                  <a:off x="2157954" y="1114017"/>
                  <a:ext cx="623731" cy="67014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円/楕円 496"/>
                <p:cNvSpPr/>
                <p:nvPr/>
              </p:nvSpPr>
              <p:spPr>
                <a:xfrm>
                  <a:off x="2253016" y="1209079"/>
                  <a:ext cx="446776" cy="4800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  <a:scene3d>
                  <a:camera prst="orthographicFront"/>
                  <a:lightRig rig="contrasting" dir="t"/>
                </a:scene3d>
                <a:sp3d prstMaterial="dkEdge">
                  <a:bevelT w="177800" h="28575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円/楕円 497"/>
                <p:cNvSpPr/>
                <p:nvPr/>
              </p:nvSpPr>
              <p:spPr>
                <a:xfrm>
                  <a:off x="903194" y="1114017"/>
                  <a:ext cx="623731" cy="67014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円/楕円 498"/>
                <p:cNvSpPr/>
                <p:nvPr/>
              </p:nvSpPr>
              <p:spPr>
                <a:xfrm>
                  <a:off x="998256" y="1209079"/>
                  <a:ext cx="446776" cy="480024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  <a:scene3d>
                  <a:camera prst="orthographicFront"/>
                  <a:lightRig rig="contrasting" dir="t"/>
                </a:scene3d>
                <a:sp3d prstMaterial="dkEdge">
                  <a:bevelT w="177800" h="28575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円/楕円 499"/>
                <p:cNvSpPr/>
                <p:nvPr/>
              </p:nvSpPr>
              <p:spPr>
                <a:xfrm>
                  <a:off x="1122796" y="681970"/>
                  <a:ext cx="1440160" cy="1440160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scene3d>
                  <a:camera prst="orthographicFront"/>
                  <a:lightRig rig="glow" dir="t"/>
                </a:scene3d>
                <a:sp3d prstMaterial="dkEdge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月 500"/>
                <p:cNvSpPr/>
                <p:nvPr/>
              </p:nvSpPr>
              <p:spPr>
                <a:xfrm rot="16200000">
                  <a:off x="1738826" y="1633415"/>
                  <a:ext cx="208850" cy="517526"/>
                </a:xfrm>
                <a:prstGeom prst="moon">
                  <a:avLst>
                    <a:gd name="adj" fmla="val 82922"/>
                  </a:avLst>
                </a:prstGeom>
                <a:solidFill>
                  <a:srgbClr val="C00000"/>
                </a:solidFill>
                <a:ln>
                  <a:noFill/>
                </a:ln>
                <a:scene3d>
                  <a:camera prst="orthographicFront"/>
                  <a:lightRig rig="sunrise" dir="t"/>
                </a:scene3d>
                <a:sp3d prstMaterial="metal">
                  <a:bevelT w="311150" h="127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円/楕円 502"/>
                <p:cNvSpPr/>
                <p:nvPr/>
              </p:nvSpPr>
              <p:spPr>
                <a:xfrm>
                  <a:off x="1338175" y="1219200"/>
                  <a:ext cx="331678" cy="3316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円/楕円 504"/>
                <p:cNvSpPr/>
                <p:nvPr/>
              </p:nvSpPr>
              <p:spPr>
                <a:xfrm>
                  <a:off x="2020927" y="1219200"/>
                  <a:ext cx="331678" cy="3316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8" name="円/楕円 703"/>
              <p:cNvSpPr/>
              <p:nvPr/>
            </p:nvSpPr>
            <p:spPr>
              <a:xfrm>
                <a:off x="1207268" y="1301986"/>
                <a:ext cx="329296" cy="317096"/>
              </a:xfrm>
              <a:custGeom>
                <a:avLst/>
                <a:gdLst>
                  <a:gd name="connsiteX0" fmla="*/ 0 w 394657"/>
                  <a:gd name="connsiteY0" fmla="*/ 250187 h 500374"/>
                  <a:gd name="connsiteX1" fmla="*/ 197329 w 394657"/>
                  <a:gd name="connsiteY1" fmla="*/ 0 h 500374"/>
                  <a:gd name="connsiteX2" fmla="*/ 394658 w 394657"/>
                  <a:gd name="connsiteY2" fmla="*/ 250187 h 500374"/>
                  <a:gd name="connsiteX3" fmla="*/ 197329 w 394657"/>
                  <a:gd name="connsiteY3" fmla="*/ 500374 h 500374"/>
                  <a:gd name="connsiteX4" fmla="*/ 0 w 394657"/>
                  <a:gd name="connsiteY4" fmla="*/ 250187 h 500374"/>
                  <a:gd name="connsiteX0" fmla="*/ 14 w 394672"/>
                  <a:gd name="connsiteY0" fmla="*/ 410207 h 660394"/>
                  <a:gd name="connsiteX1" fmla="*/ 189723 w 394672"/>
                  <a:gd name="connsiteY1" fmla="*/ 0 h 660394"/>
                  <a:gd name="connsiteX2" fmla="*/ 394672 w 394672"/>
                  <a:gd name="connsiteY2" fmla="*/ 410207 h 660394"/>
                  <a:gd name="connsiteX3" fmla="*/ 197343 w 394672"/>
                  <a:gd name="connsiteY3" fmla="*/ 660394 h 660394"/>
                  <a:gd name="connsiteX4" fmla="*/ 14 w 394672"/>
                  <a:gd name="connsiteY4" fmla="*/ 410207 h 66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72" h="660394">
                    <a:moveTo>
                      <a:pt x="14" y="410207"/>
                    </a:moveTo>
                    <a:cubicBezTo>
                      <a:pt x="-1256" y="300141"/>
                      <a:pt x="80741" y="0"/>
                      <a:pt x="189723" y="0"/>
                    </a:cubicBezTo>
                    <a:cubicBezTo>
                      <a:pt x="298705" y="0"/>
                      <a:pt x="394672" y="272033"/>
                      <a:pt x="394672" y="410207"/>
                    </a:cubicBezTo>
                    <a:cubicBezTo>
                      <a:pt x="394672" y="548381"/>
                      <a:pt x="306325" y="660394"/>
                      <a:pt x="197343" y="660394"/>
                    </a:cubicBezTo>
                    <a:cubicBezTo>
                      <a:pt x="88361" y="660394"/>
                      <a:pt x="1284" y="520273"/>
                      <a:pt x="14" y="41020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95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月 488"/>
              <p:cNvSpPr/>
              <p:nvPr/>
            </p:nvSpPr>
            <p:spPr>
              <a:xfrm rot="5400000">
                <a:off x="945981" y="639762"/>
                <a:ext cx="173397" cy="43777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5400000">
                <a:off x="1598253" y="639763"/>
                <a:ext cx="173397" cy="43777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>
                <a:off x="1211548" y="392925"/>
                <a:ext cx="232862" cy="465724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ドーナツ 59"/>
            <p:cNvSpPr/>
            <p:nvPr/>
          </p:nvSpPr>
          <p:spPr>
            <a:xfrm>
              <a:off x="722614" y="2753302"/>
              <a:ext cx="720826" cy="665378"/>
            </a:xfrm>
            <a:prstGeom prst="donut">
              <a:avLst>
                <a:gd name="adj" fmla="val 896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6" name="ドーナツ 505"/>
            <p:cNvSpPr/>
            <p:nvPr/>
          </p:nvSpPr>
          <p:spPr>
            <a:xfrm>
              <a:off x="1523349" y="2753302"/>
              <a:ext cx="720826" cy="665378"/>
            </a:xfrm>
            <a:prstGeom prst="donut">
              <a:avLst>
                <a:gd name="adj" fmla="val 896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361400" y="4664661"/>
            <a:ext cx="1676192" cy="1588570"/>
            <a:chOff x="-2003897" y="4439917"/>
            <a:chExt cx="2046543" cy="1787946"/>
          </a:xfrm>
        </p:grpSpPr>
        <p:sp>
          <p:nvSpPr>
            <p:cNvPr id="357" name="涙形 356"/>
            <p:cNvSpPr/>
            <p:nvPr/>
          </p:nvSpPr>
          <p:spPr>
            <a:xfrm rot="10800000" flipH="1">
              <a:off x="-592781" y="5713283"/>
              <a:ext cx="557462" cy="51458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涙形 23"/>
            <p:cNvSpPr/>
            <p:nvPr/>
          </p:nvSpPr>
          <p:spPr>
            <a:xfrm rot="10800000">
              <a:off x="-2003897" y="5713283"/>
              <a:ext cx="557462" cy="51458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-1992386" y="4439917"/>
              <a:ext cx="2035032" cy="1727046"/>
              <a:chOff x="2610954" y="2076744"/>
              <a:chExt cx="1878491" cy="1727046"/>
            </a:xfrm>
          </p:grpSpPr>
          <p:sp>
            <p:nvSpPr>
              <p:cNvPr id="330" name="円/楕円 329"/>
              <p:cNvSpPr/>
              <p:nvPr/>
            </p:nvSpPr>
            <p:spPr>
              <a:xfrm>
                <a:off x="2702657" y="2076744"/>
                <a:ext cx="1706270" cy="1575274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>
              <a:xfrm>
                <a:off x="2819439" y="2136439"/>
                <a:ext cx="1472706" cy="151557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円/楕円 331"/>
              <p:cNvSpPr/>
              <p:nvPr/>
            </p:nvSpPr>
            <p:spPr>
              <a:xfrm>
                <a:off x="2819439" y="2248199"/>
                <a:ext cx="1472706" cy="151557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3865714" y="279567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3960776" y="289073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円/楕円 250"/>
              <p:cNvSpPr/>
              <p:nvPr/>
            </p:nvSpPr>
            <p:spPr>
              <a:xfrm>
                <a:off x="2610954" y="279567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円/楕円 251"/>
              <p:cNvSpPr/>
              <p:nvPr/>
            </p:nvSpPr>
            <p:spPr>
              <a:xfrm>
                <a:off x="2706016" y="289073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円/楕円 253"/>
              <p:cNvSpPr/>
              <p:nvPr/>
            </p:nvSpPr>
            <p:spPr>
              <a:xfrm>
                <a:off x="2830556" y="236363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月 254"/>
              <p:cNvSpPr/>
              <p:nvPr/>
            </p:nvSpPr>
            <p:spPr>
              <a:xfrm rot="16200000">
                <a:off x="3473328" y="3224504"/>
                <a:ext cx="155366" cy="65689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>
              <a:xfrm>
                <a:off x="30428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39064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1" name="月 330"/>
            <p:cNvSpPr/>
            <p:nvPr/>
          </p:nvSpPr>
          <p:spPr>
            <a:xfrm rot="5400000">
              <a:off x="-1473570" y="4869231"/>
              <a:ext cx="97670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月 332"/>
            <p:cNvSpPr/>
            <p:nvPr/>
          </p:nvSpPr>
          <p:spPr>
            <a:xfrm rot="5400000">
              <a:off x="-571023" y="4869231"/>
              <a:ext cx="97670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4112545" y="2739970"/>
            <a:ext cx="1666764" cy="1530046"/>
            <a:chOff x="3014333" y="2122131"/>
            <a:chExt cx="2035032" cy="172207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045091" y="2122131"/>
              <a:ext cx="2004274" cy="1628877"/>
              <a:chOff x="2707079" y="2152183"/>
              <a:chExt cx="1867689" cy="1609065"/>
            </a:xfrm>
            <a:solidFill>
              <a:schemeClr val="bg1">
                <a:lumMod val="65000"/>
              </a:schemeClr>
            </a:solidFill>
          </p:grpSpPr>
          <p:sp>
            <p:nvSpPr>
              <p:cNvPr id="350" name="円/楕円 329"/>
              <p:cNvSpPr/>
              <p:nvPr/>
            </p:nvSpPr>
            <p:spPr>
              <a:xfrm rot="11700000">
                <a:off x="315665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円/楕円 329"/>
              <p:cNvSpPr/>
              <p:nvPr/>
            </p:nvSpPr>
            <p:spPr>
              <a:xfrm rot="9900000" flipH="1">
                <a:off x="270707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円/楕円 329"/>
              <p:cNvSpPr/>
              <p:nvPr/>
            </p:nvSpPr>
            <p:spPr>
              <a:xfrm rot="10800000" flipH="1">
                <a:off x="293567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3014333" y="2404049"/>
              <a:ext cx="2035032" cy="1440160"/>
              <a:chOff x="903195" y="2661241"/>
              <a:chExt cx="1878491" cy="1440160"/>
            </a:xfrm>
            <a:solidFill>
              <a:srgbClr val="FFC000"/>
            </a:solidFill>
          </p:grpSpPr>
          <p:sp>
            <p:nvSpPr>
              <p:cNvPr id="339" name="円/楕円 338"/>
              <p:cNvSpPr/>
              <p:nvPr/>
            </p:nvSpPr>
            <p:spPr>
              <a:xfrm>
                <a:off x="2157955" y="3093288"/>
                <a:ext cx="623731" cy="67014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円/楕円 339"/>
              <p:cNvSpPr/>
              <p:nvPr/>
            </p:nvSpPr>
            <p:spPr>
              <a:xfrm>
                <a:off x="2253017" y="3188350"/>
                <a:ext cx="446776" cy="48002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>
              <a:xfrm>
                <a:off x="903195" y="3093288"/>
                <a:ext cx="623731" cy="67014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>
              <a:xfrm>
                <a:off x="998257" y="3188350"/>
                <a:ext cx="446776" cy="48002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>
              <a:xfrm>
                <a:off x="1122797" y="2661241"/>
                <a:ext cx="1440160" cy="144016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円/楕円 15"/>
            <p:cNvSpPr/>
            <p:nvPr/>
          </p:nvSpPr>
          <p:spPr>
            <a:xfrm>
              <a:off x="3438603" y="2948778"/>
              <a:ext cx="249049" cy="2298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4371418" y="2948778"/>
              <a:ext cx="249049" cy="2298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円/楕円 703"/>
            <p:cNvSpPr/>
            <p:nvPr/>
          </p:nvSpPr>
          <p:spPr>
            <a:xfrm>
              <a:off x="3814580" y="3223969"/>
              <a:ext cx="427561" cy="434393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角丸四角形 354"/>
            <p:cNvSpPr/>
            <p:nvPr/>
          </p:nvSpPr>
          <p:spPr>
            <a:xfrm>
              <a:off x="3296460" y="2753302"/>
              <a:ext cx="604833" cy="9029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角丸四角形 355"/>
            <p:cNvSpPr/>
            <p:nvPr/>
          </p:nvSpPr>
          <p:spPr>
            <a:xfrm>
              <a:off x="4138470" y="2753302"/>
              <a:ext cx="604833" cy="9029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008134" y="2715634"/>
            <a:ext cx="1670102" cy="1561990"/>
            <a:chOff x="5415572" y="2192898"/>
            <a:chExt cx="2039111" cy="1758032"/>
          </a:xfrm>
        </p:grpSpPr>
        <p:sp>
          <p:nvSpPr>
            <p:cNvPr id="381" name="星 16 380"/>
            <p:cNvSpPr/>
            <p:nvPr/>
          </p:nvSpPr>
          <p:spPr>
            <a:xfrm>
              <a:off x="5415572" y="2192898"/>
              <a:ext cx="2036038" cy="1558800"/>
            </a:xfrm>
            <a:prstGeom prst="star16">
              <a:avLst>
                <a:gd name="adj" fmla="val 4500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558800" h="5778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5419651" y="2510770"/>
              <a:ext cx="2035032" cy="1440160"/>
              <a:chOff x="5002754" y="681970"/>
              <a:chExt cx="1878491" cy="1440160"/>
            </a:xfrm>
          </p:grpSpPr>
          <p:sp>
            <p:nvSpPr>
              <p:cNvPr id="360" name="円/楕円 359"/>
              <p:cNvSpPr/>
              <p:nvPr/>
            </p:nvSpPr>
            <p:spPr>
              <a:xfrm>
                <a:off x="6257514" y="1114017"/>
                <a:ext cx="623731" cy="67014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6352576" y="1209079"/>
                <a:ext cx="446776" cy="4800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5002754" y="1114017"/>
                <a:ext cx="623731" cy="67014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>
              <a:xfrm>
                <a:off x="5097816" y="1209079"/>
                <a:ext cx="446776" cy="4800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円/楕円 363"/>
              <p:cNvSpPr/>
              <p:nvPr/>
            </p:nvSpPr>
            <p:spPr>
              <a:xfrm>
                <a:off x="5222356" y="681970"/>
                <a:ext cx="1440160" cy="144016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円/楕円 37"/>
            <p:cNvSpPr/>
            <p:nvPr/>
          </p:nvSpPr>
          <p:spPr>
            <a:xfrm>
              <a:off x="6061418" y="3655945"/>
              <a:ext cx="778478" cy="1240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円/楕円 36"/>
            <p:cNvSpPr/>
            <p:nvPr/>
          </p:nvSpPr>
          <p:spPr>
            <a:xfrm>
              <a:off x="6035399" y="3597165"/>
              <a:ext cx="835850" cy="122394"/>
            </a:xfrm>
            <a:custGeom>
              <a:avLst/>
              <a:gdLst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73736"/>
                <a:gd name="connsiteX1" fmla="*/ 385777 w 771554"/>
                <a:gd name="connsiteY1" fmla="*/ 0 h 73736"/>
                <a:gd name="connsiteX2" fmla="*/ 771554 w 771554"/>
                <a:gd name="connsiteY2" fmla="*/ 57319 h 73736"/>
                <a:gd name="connsiteX3" fmla="*/ 381967 w 771554"/>
                <a:gd name="connsiteY3" fmla="*/ 65108 h 73736"/>
                <a:gd name="connsiteX4" fmla="*/ 0 w 771554"/>
                <a:gd name="connsiteY4" fmla="*/ 57319 h 73736"/>
                <a:gd name="connsiteX0" fmla="*/ 0 w 771554"/>
                <a:gd name="connsiteY0" fmla="*/ 114469 h 130886"/>
                <a:gd name="connsiteX1" fmla="*/ 39339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0886"/>
                <a:gd name="connsiteX1" fmla="*/ 38196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8571"/>
                <a:gd name="connsiteX1" fmla="*/ 381967 w 771554"/>
                <a:gd name="connsiteY1" fmla="*/ 0 h 138571"/>
                <a:gd name="connsiteX2" fmla="*/ 771554 w 771554"/>
                <a:gd name="connsiteY2" fmla="*/ 114469 h 138571"/>
                <a:gd name="connsiteX3" fmla="*/ 385777 w 771554"/>
                <a:gd name="connsiteY3" fmla="*/ 137498 h 138571"/>
                <a:gd name="connsiteX4" fmla="*/ 0 w 771554"/>
                <a:gd name="connsiteY4" fmla="*/ 114469 h 138571"/>
                <a:gd name="connsiteX0" fmla="*/ 0 w 771554"/>
                <a:gd name="connsiteY0" fmla="*/ 114469 h 122394"/>
                <a:gd name="connsiteX1" fmla="*/ 381967 w 771554"/>
                <a:gd name="connsiteY1" fmla="*/ 0 h 122394"/>
                <a:gd name="connsiteX2" fmla="*/ 771554 w 771554"/>
                <a:gd name="connsiteY2" fmla="*/ 114469 h 122394"/>
                <a:gd name="connsiteX3" fmla="*/ 385777 w 771554"/>
                <a:gd name="connsiteY3" fmla="*/ 72728 h 122394"/>
                <a:gd name="connsiteX4" fmla="*/ 0 w 771554"/>
                <a:gd name="connsiteY4" fmla="*/ 114469 h 12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54" h="122394">
                  <a:moveTo>
                    <a:pt x="0" y="114469"/>
                  </a:moveTo>
                  <a:cubicBezTo>
                    <a:pt x="0" y="82813"/>
                    <a:pt x="168908" y="0"/>
                    <a:pt x="381967" y="0"/>
                  </a:cubicBezTo>
                  <a:cubicBezTo>
                    <a:pt x="595026" y="0"/>
                    <a:pt x="771554" y="82813"/>
                    <a:pt x="771554" y="114469"/>
                  </a:cubicBezTo>
                  <a:cubicBezTo>
                    <a:pt x="771554" y="146125"/>
                    <a:pt x="598836" y="72728"/>
                    <a:pt x="385777" y="72728"/>
                  </a:cubicBezTo>
                  <a:cubicBezTo>
                    <a:pt x="172718" y="72728"/>
                    <a:pt x="0" y="146125"/>
                    <a:pt x="0" y="114469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6"/>
            <p:cNvSpPr/>
            <p:nvPr/>
          </p:nvSpPr>
          <p:spPr>
            <a:xfrm>
              <a:off x="6035399" y="3714810"/>
              <a:ext cx="835850" cy="130345"/>
            </a:xfrm>
            <a:custGeom>
              <a:avLst/>
              <a:gdLst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73736"/>
                <a:gd name="connsiteX1" fmla="*/ 385777 w 771554"/>
                <a:gd name="connsiteY1" fmla="*/ 0 h 73736"/>
                <a:gd name="connsiteX2" fmla="*/ 771554 w 771554"/>
                <a:gd name="connsiteY2" fmla="*/ 57319 h 73736"/>
                <a:gd name="connsiteX3" fmla="*/ 381967 w 771554"/>
                <a:gd name="connsiteY3" fmla="*/ 65108 h 73736"/>
                <a:gd name="connsiteX4" fmla="*/ 0 w 771554"/>
                <a:gd name="connsiteY4" fmla="*/ 57319 h 73736"/>
                <a:gd name="connsiteX0" fmla="*/ 0 w 771554"/>
                <a:gd name="connsiteY0" fmla="*/ 114469 h 130886"/>
                <a:gd name="connsiteX1" fmla="*/ 39339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0886"/>
                <a:gd name="connsiteX1" fmla="*/ 38196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8571"/>
                <a:gd name="connsiteX1" fmla="*/ 381967 w 771554"/>
                <a:gd name="connsiteY1" fmla="*/ 0 h 138571"/>
                <a:gd name="connsiteX2" fmla="*/ 771554 w 771554"/>
                <a:gd name="connsiteY2" fmla="*/ 114469 h 138571"/>
                <a:gd name="connsiteX3" fmla="*/ 385777 w 771554"/>
                <a:gd name="connsiteY3" fmla="*/ 137498 h 138571"/>
                <a:gd name="connsiteX4" fmla="*/ 0 w 771554"/>
                <a:gd name="connsiteY4" fmla="*/ 114469 h 138571"/>
                <a:gd name="connsiteX0" fmla="*/ 0 w 771554"/>
                <a:gd name="connsiteY0" fmla="*/ 114469 h 236558"/>
                <a:gd name="connsiteX1" fmla="*/ 381967 w 771554"/>
                <a:gd name="connsiteY1" fmla="*/ 0 h 236558"/>
                <a:gd name="connsiteX2" fmla="*/ 771554 w 771554"/>
                <a:gd name="connsiteY2" fmla="*/ 114469 h 236558"/>
                <a:gd name="connsiteX3" fmla="*/ 374347 w 771554"/>
                <a:gd name="connsiteY3" fmla="*/ 236558 h 236558"/>
                <a:gd name="connsiteX4" fmla="*/ 0 w 771554"/>
                <a:gd name="connsiteY4" fmla="*/ 114469 h 236558"/>
                <a:gd name="connsiteX0" fmla="*/ 0 w 771554"/>
                <a:gd name="connsiteY0" fmla="*/ 8256 h 130345"/>
                <a:gd name="connsiteX1" fmla="*/ 374347 w 771554"/>
                <a:gd name="connsiteY1" fmla="*/ 46187 h 130345"/>
                <a:gd name="connsiteX2" fmla="*/ 771554 w 771554"/>
                <a:gd name="connsiteY2" fmla="*/ 8256 h 130345"/>
                <a:gd name="connsiteX3" fmla="*/ 374347 w 771554"/>
                <a:gd name="connsiteY3" fmla="*/ 130345 h 130345"/>
                <a:gd name="connsiteX4" fmla="*/ 0 w 771554"/>
                <a:gd name="connsiteY4" fmla="*/ 8256 h 13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54" h="130345">
                  <a:moveTo>
                    <a:pt x="0" y="8256"/>
                  </a:moveTo>
                  <a:cubicBezTo>
                    <a:pt x="0" y="-23400"/>
                    <a:pt x="161288" y="46187"/>
                    <a:pt x="374347" y="46187"/>
                  </a:cubicBezTo>
                  <a:cubicBezTo>
                    <a:pt x="587406" y="46187"/>
                    <a:pt x="771554" y="-23400"/>
                    <a:pt x="771554" y="8256"/>
                  </a:cubicBezTo>
                  <a:cubicBezTo>
                    <a:pt x="771554" y="39912"/>
                    <a:pt x="587406" y="130345"/>
                    <a:pt x="374347" y="130345"/>
                  </a:cubicBezTo>
                  <a:cubicBezTo>
                    <a:pt x="161288" y="130345"/>
                    <a:pt x="0" y="39912"/>
                    <a:pt x="0" y="8256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ローチャート : 論理積ゲート 40"/>
            <p:cNvSpPr/>
            <p:nvPr/>
          </p:nvSpPr>
          <p:spPr>
            <a:xfrm rot="5400000">
              <a:off x="5956085" y="2939463"/>
              <a:ext cx="144860" cy="43792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ローチャート : 論理積ゲート 385"/>
            <p:cNvSpPr/>
            <p:nvPr/>
          </p:nvSpPr>
          <p:spPr>
            <a:xfrm rot="5400000">
              <a:off x="6796214" y="2939463"/>
              <a:ext cx="144860" cy="43792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ローチャート : 結合子 41"/>
            <p:cNvSpPr/>
            <p:nvPr/>
          </p:nvSpPr>
          <p:spPr>
            <a:xfrm>
              <a:off x="6307451" y="3441165"/>
              <a:ext cx="89481" cy="76738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ローチャート : 結合子 386"/>
            <p:cNvSpPr/>
            <p:nvPr/>
          </p:nvSpPr>
          <p:spPr>
            <a:xfrm>
              <a:off x="6459343" y="3441165"/>
              <a:ext cx="89481" cy="76738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877533" y="2710123"/>
            <a:ext cx="1666764" cy="1534460"/>
            <a:chOff x="7768816" y="2315362"/>
            <a:chExt cx="2035032" cy="1727046"/>
          </a:xfrm>
        </p:grpSpPr>
        <p:sp>
          <p:nvSpPr>
            <p:cNvPr id="409" name="円/楕円 329"/>
            <p:cNvSpPr/>
            <p:nvPr/>
          </p:nvSpPr>
          <p:spPr>
            <a:xfrm>
              <a:off x="7868160" y="2315362"/>
              <a:ext cx="1848459" cy="1575274"/>
            </a:xfrm>
            <a:custGeom>
              <a:avLst/>
              <a:gdLst>
                <a:gd name="connsiteX0" fmla="*/ 0 w 1706270"/>
                <a:gd name="connsiteY0" fmla="*/ 967929 h 1935858"/>
                <a:gd name="connsiteX1" fmla="*/ 853135 w 1706270"/>
                <a:gd name="connsiteY1" fmla="*/ 0 h 1935858"/>
                <a:gd name="connsiteX2" fmla="*/ 1706270 w 1706270"/>
                <a:gd name="connsiteY2" fmla="*/ 967929 h 1935858"/>
                <a:gd name="connsiteX3" fmla="*/ 853135 w 1706270"/>
                <a:gd name="connsiteY3" fmla="*/ 1935858 h 1935858"/>
                <a:gd name="connsiteX4" fmla="*/ 0 w 1706270"/>
                <a:gd name="connsiteY4" fmla="*/ 967929 h 1935858"/>
                <a:gd name="connsiteX0" fmla="*/ 0 w 1706270"/>
                <a:gd name="connsiteY0" fmla="*/ 967929 h 1936029"/>
                <a:gd name="connsiteX1" fmla="*/ 853135 w 1706270"/>
                <a:gd name="connsiteY1" fmla="*/ 0 h 1936029"/>
                <a:gd name="connsiteX2" fmla="*/ 1706270 w 1706270"/>
                <a:gd name="connsiteY2" fmla="*/ 967929 h 1936029"/>
                <a:gd name="connsiteX3" fmla="*/ 853135 w 1706270"/>
                <a:gd name="connsiteY3" fmla="*/ 1935858 h 1936029"/>
                <a:gd name="connsiteX4" fmla="*/ 0 w 1706270"/>
                <a:gd name="connsiteY4" fmla="*/ 967929 h 19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6270" h="1936029">
                  <a:moveTo>
                    <a:pt x="0" y="967929"/>
                  </a:moveTo>
                  <a:cubicBezTo>
                    <a:pt x="0" y="433357"/>
                    <a:pt x="381962" y="0"/>
                    <a:pt x="853135" y="0"/>
                  </a:cubicBezTo>
                  <a:cubicBezTo>
                    <a:pt x="1324308" y="0"/>
                    <a:pt x="1706270" y="433357"/>
                    <a:pt x="1706270" y="967929"/>
                  </a:cubicBezTo>
                  <a:cubicBezTo>
                    <a:pt x="1706270" y="1502501"/>
                    <a:pt x="1029668" y="1946018"/>
                    <a:pt x="853135" y="1935858"/>
                  </a:cubicBezTo>
                  <a:cubicBezTo>
                    <a:pt x="676602" y="1925698"/>
                    <a:pt x="0" y="1502501"/>
                    <a:pt x="0" y="96792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9128139" y="3034295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9231123" y="3129357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7768816" y="3034295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7871799" y="3129357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177800" h="2857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/>
            <p:cNvGrpSpPr/>
            <p:nvPr/>
          </p:nvGrpSpPr>
          <p:grpSpPr>
            <a:xfrm>
              <a:off x="7909599" y="2406000"/>
              <a:ext cx="1765582" cy="1636408"/>
              <a:chOff x="2740908" y="2167382"/>
              <a:chExt cx="1629768" cy="1636408"/>
            </a:xfrm>
          </p:grpSpPr>
          <p:sp>
            <p:nvSpPr>
              <p:cNvPr id="393" name="円/楕円 392"/>
              <p:cNvSpPr/>
              <p:nvPr/>
            </p:nvSpPr>
            <p:spPr>
              <a:xfrm>
                <a:off x="2740908" y="2167382"/>
                <a:ext cx="1629768" cy="152942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>
              <a:xfrm>
                <a:off x="2830556" y="236363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月 398"/>
              <p:cNvSpPr/>
              <p:nvPr/>
            </p:nvSpPr>
            <p:spPr>
              <a:xfrm rot="16200000">
                <a:off x="3473328" y="3224504"/>
                <a:ext cx="155366" cy="65689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>
              <a:xfrm>
                <a:off x="30428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39064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月 402"/>
            <p:cNvSpPr/>
            <p:nvPr/>
          </p:nvSpPr>
          <p:spPr>
            <a:xfrm rot="5400000">
              <a:off x="8213275" y="2744676"/>
              <a:ext cx="246384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月 403"/>
            <p:cNvSpPr/>
            <p:nvPr/>
          </p:nvSpPr>
          <p:spPr>
            <a:xfrm rot="5400000">
              <a:off x="9115821" y="2744676"/>
              <a:ext cx="246384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703"/>
            <p:cNvSpPr/>
            <p:nvPr/>
          </p:nvSpPr>
          <p:spPr>
            <a:xfrm>
              <a:off x="8679482" y="3305318"/>
              <a:ext cx="205752" cy="377207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scene3d>
              <a:camera prst="orthographicFront"/>
              <a:lightRig rig="glow" dir="t"/>
            </a:scene3d>
            <a:sp3d prstMaterial="dkEdge">
              <a:bevelT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星 16 43"/>
            <p:cNvSpPr/>
            <p:nvPr/>
          </p:nvSpPr>
          <p:spPr>
            <a:xfrm>
              <a:off x="8100180" y="2411548"/>
              <a:ext cx="1334565" cy="447063"/>
            </a:xfrm>
            <a:prstGeom prst="star16">
              <a:avLst>
                <a:gd name="adj" fmla="val 44306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96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33055" y="851666"/>
            <a:ext cx="1666766" cy="1463308"/>
            <a:chOff x="431860" y="306497"/>
            <a:chExt cx="1878491" cy="1646962"/>
          </a:xfrm>
        </p:grpSpPr>
        <p:sp>
          <p:nvSpPr>
            <p:cNvPr id="27" name="円/楕円 26"/>
            <p:cNvSpPr/>
            <p:nvPr/>
          </p:nvSpPr>
          <p:spPr>
            <a:xfrm>
              <a:off x="572274" y="306497"/>
              <a:ext cx="1585680" cy="158568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31860" y="513299"/>
              <a:ext cx="1878491" cy="1440160"/>
              <a:chOff x="903194" y="681970"/>
              <a:chExt cx="1878491" cy="1440160"/>
            </a:xfrm>
          </p:grpSpPr>
          <p:sp>
            <p:nvSpPr>
              <p:cNvPr id="4" name="円/楕円 3"/>
              <p:cNvSpPr/>
              <p:nvPr/>
            </p:nvSpPr>
            <p:spPr>
              <a:xfrm>
                <a:off x="21579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>
              <a:xfrm>
                <a:off x="2253016" y="1209079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/楕円 6"/>
              <p:cNvSpPr/>
              <p:nvPr/>
            </p:nvSpPr>
            <p:spPr>
              <a:xfrm>
                <a:off x="90319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998256" y="1209079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月 10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1232992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1915744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円/楕円 703"/>
            <p:cNvSpPr/>
            <p:nvPr/>
          </p:nvSpPr>
          <p:spPr>
            <a:xfrm>
              <a:off x="1207268" y="1455053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月 27"/>
            <p:cNvSpPr/>
            <p:nvPr/>
          </p:nvSpPr>
          <p:spPr>
            <a:xfrm rot="5400000">
              <a:off x="945981" y="639762"/>
              <a:ext cx="173397" cy="43777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/>
            <p:cNvSpPr/>
            <p:nvPr/>
          </p:nvSpPr>
          <p:spPr>
            <a:xfrm rot="5400000">
              <a:off x="1598253" y="639763"/>
              <a:ext cx="173397" cy="437772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月 29"/>
            <p:cNvSpPr/>
            <p:nvPr/>
          </p:nvSpPr>
          <p:spPr>
            <a:xfrm>
              <a:off x="1211548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月 30"/>
            <p:cNvSpPr/>
            <p:nvPr/>
          </p:nvSpPr>
          <p:spPr>
            <a:xfrm>
              <a:off x="1078094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月 31"/>
            <p:cNvSpPr/>
            <p:nvPr/>
          </p:nvSpPr>
          <p:spPr>
            <a:xfrm>
              <a:off x="1491964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月 32"/>
            <p:cNvSpPr/>
            <p:nvPr/>
          </p:nvSpPr>
          <p:spPr>
            <a:xfrm>
              <a:off x="1358510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月 33"/>
            <p:cNvSpPr/>
            <p:nvPr/>
          </p:nvSpPr>
          <p:spPr>
            <a:xfrm>
              <a:off x="937886" y="392925"/>
              <a:ext cx="232862" cy="465724"/>
            </a:xfrm>
            <a:prstGeom prst="moon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2266675" y="4699448"/>
            <a:ext cx="1666762" cy="1504318"/>
            <a:chOff x="431860" y="260336"/>
            <a:chExt cx="1878491" cy="1693123"/>
          </a:xfrm>
        </p:grpSpPr>
        <p:sp>
          <p:nvSpPr>
            <p:cNvPr id="66" name="円/楕円 65"/>
            <p:cNvSpPr/>
            <p:nvPr/>
          </p:nvSpPr>
          <p:spPr>
            <a:xfrm>
              <a:off x="572274" y="260336"/>
              <a:ext cx="1585680" cy="1631841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431860" y="513299"/>
              <a:ext cx="1878491" cy="1440160"/>
              <a:chOff x="903194" y="681970"/>
              <a:chExt cx="1878491" cy="1440160"/>
            </a:xfrm>
          </p:grpSpPr>
          <p:sp>
            <p:nvSpPr>
              <p:cNvPr id="76" name="円/楕円 75"/>
              <p:cNvSpPr/>
              <p:nvPr/>
            </p:nvSpPr>
            <p:spPr>
              <a:xfrm>
                <a:off x="21579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225301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90319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998256" y="120907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1232992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1915744" y="1114017"/>
                <a:ext cx="542044" cy="542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月 70"/>
            <p:cNvSpPr/>
            <p:nvPr/>
          </p:nvSpPr>
          <p:spPr>
            <a:xfrm>
              <a:off x="1211548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月 71"/>
            <p:cNvSpPr/>
            <p:nvPr/>
          </p:nvSpPr>
          <p:spPr>
            <a:xfrm>
              <a:off x="1078094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月 72"/>
            <p:cNvSpPr/>
            <p:nvPr/>
          </p:nvSpPr>
          <p:spPr>
            <a:xfrm>
              <a:off x="1491964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月 73"/>
            <p:cNvSpPr/>
            <p:nvPr/>
          </p:nvSpPr>
          <p:spPr>
            <a:xfrm>
              <a:off x="1358510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月 74"/>
            <p:cNvSpPr/>
            <p:nvPr/>
          </p:nvSpPr>
          <p:spPr>
            <a:xfrm>
              <a:off x="937886" y="392925"/>
              <a:ext cx="232862" cy="465724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月 106"/>
            <p:cNvSpPr/>
            <p:nvPr/>
          </p:nvSpPr>
          <p:spPr>
            <a:xfrm>
              <a:off x="572274" y="714651"/>
              <a:ext cx="232862" cy="1219005"/>
            </a:xfrm>
            <a:prstGeom prst="moon">
              <a:avLst>
                <a:gd name="adj" fmla="val 7290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月 107"/>
            <p:cNvSpPr/>
            <p:nvPr/>
          </p:nvSpPr>
          <p:spPr>
            <a:xfrm flipH="1">
              <a:off x="1935978" y="714651"/>
              <a:ext cx="232862" cy="1219005"/>
            </a:xfrm>
            <a:prstGeom prst="moon">
              <a:avLst>
                <a:gd name="adj" fmla="val 7290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75789" y="852489"/>
            <a:ext cx="1666766" cy="1463308"/>
            <a:chOff x="454854" y="2321026"/>
            <a:chExt cx="1878491" cy="1646963"/>
          </a:xfrm>
        </p:grpSpPr>
        <p:sp>
          <p:nvSpPr>
            <p:cNvPr id="136" name="円/楕円 135"/>
            <p:cNvSpPr/>
            <p:nvPr/>
          </p:nvSpPr>
          <p:spPr>
            <a:xfrm>
              <a:off x="601696" y="2321026"/>
              <a:ext cx="1585680" cy="15856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454854" y="2527829"/>
              <a:ext cx="1878491" cy="1440160"/>
              <a:chOff x="903195" y="4888210"/>
              <a:chExt cx="1878491" cy="1440160"/>
            </a:xfrm>
          </p:grpSpPr>
          <p:sp>
            <p:nvSpPr>
              <p:cNvPr id="110" name="円/楕円 109"/>
              <p:cNvSpPr/>
              <p:nvPr/>
            </p:nvSpPr>
            <p:spPr>
              <a:xfrm>
                <a:off x="2157955" y="5320257"/>
                <a:ext cx="623731" cy="670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253017" y="5415319"/>
                <a:ext cx="446776" cy="480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903195" y="5320257"/>
                <a:ext cx="623731" cy="670148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998257" y="5415319"/>
                <a:ext cx="446776" cy="4800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1122797" y="4888210"/>
                <a:ext cx="1440160" cy="1440160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1338176" y="542544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2020928" y="542544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/>
              <p:cNvSpPr/>
              <p:nvPr/>
            </p:nvSpPr>
            <p:spPr>
              <a:xfrm rot="16200000">
                <a:off x="1726042" y="5766114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124"/>
              <p:cNvSpPr/>
              <p:nvPr/>
            </p:nvSpPr>
            <p:spPr>
              <a:xfrm rot="11308537">
                <a:off x="1476652" y="6070510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二等辺三角形 125"/>
              <p:cNvSpPr/>
              <p:nvPr/>
            </p:nvSpPr>
            <p:spPr>
              <a:xfrm rot="10291463" flipH="1">
                <a:off x="2043623" y="607051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/>
              <p:cNvSpPr/>
              <p:nvPr/>
            </p:nvSpPr>
            <p:spPr>
              <a:xfrm rot="11001450">
                <a:off x="1620879" y="608777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127"/>
              <p:cNvSpPr/>
              <p:nvPr/>
            </p:nvSpPr>
            <p:spPr>
              <a:xfrm rot="10598550" flipH="1">
                <a:off x="1903622" y="6087771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二等辺三角形 128"/>
              <p:cNvSpPr/>
              <p:nvPr/>
            </p:nvSpPr>
            <p:spPr>
              <a:xfrm rot="10800000">
                <a:off x="1762251" y="6092000"/>
                <a:ext cx="139186" cy="8304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129"/>
              <p:cNvSpPr/>
              <p:nvPr/>
            </p:nvSpPr>
            <p:spPr>
              <a:xfrm>
                <a:off x="1645547" y="5591627"/>
                <a:ext cx="394657" cy="50037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円/楕円 156"/>
            <p:cNvSpPr/>
            <p:nvPr/>
          </p:nvSpPr>
          <p:spPr>
            <a:xfrm>
              <a:off x="762659" y="2835558"/>
              <a:ext cx="551378" cy="16583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471319" y="2835558"/>
              <a:ext cx="551378" cy="16583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106330" y="4670512"/>
            <a:ext cx="1666762" cy="1595186"/>
            <a:chOff x="2610954" y="2160856"/>
            <a:chExt cx="1878491" cy="1795394"/>
          </a:xfrm>
        </p:grpSpPr>
        <p:sp>
          <p:nvSpPr>
            <p:cNvPr id="184" name="円/楕円 183"/>
            <p:cNvSpPr/>
            <p:nvPr/>
          </p:nvSpPr>
          <p:spPr>
            <a:xfrm>
              <a:off x="2762952" y="2160856"/>
              <a:ext cx="1585680" cy="16318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 flipH="1">
              <a:off x="3692853" y="3053905"/>
              <a:ext cx="642804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81" name="円/楕円 180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2878013" y="3083710"/>
              <a:ext cx="643798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8" name="円/楕円 177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178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 flipH="1">
              <a:off x="3573876" y="3064338"/>
              <a:ext cx="696839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5" name="円/楕円 174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/>
            <p:cNvGrpSpPr/>
            <p:nvPr/>
          </p:nvGrpSpPr>
          <p:grpSpPr>
            <a:xfrm>
              <a:off x="2784877" y="3007754"/>
              <a:ext cx="697917" cy="872540"/>
              <a:chOff x="3079283" y="1471388"/>
              <a:chExt cx="711354" cy="786191"/>
            </a:xfrm>
            <a:solidFill>
              <a:schemeClr val="tx1"/>
            </a:solidFill>
          </p:grpSpPr>
          <p:sp>
            <p:nvSpPr>
              <p:cNvPr id="172" name="円/楕円 171"/>
              <p:cNvSpPr/>
              <p:nvPr/>
            </p:nvSpPr>
            <p:spPr>
              <a:xfrm rot="1770816">
                <a:off x="3079283" y="1471388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円/楕円 172"/>
              <p:cNvSpPr/>
              <p:nvPr/>
            </p:nvSpPr>
            <p:spPr>
              <a:xfrm rot="1770816">
                <a:off x="3295684" y="1547549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円/楕円 173"/>
              <p:cNvSpPr/>
              <p:nvPr/>
            </p:nvSpPr>
            <p:spPr>
              <a:xfrm rot="1770816">
                <a:off x="3523593" y="1587431"/>
                <a:ext cx="267044" cy="6701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" name="円/楕円 147"/>
            <p:cNvSpPr/>
            <p:nvPr/>
          </p:nvSpPr>
          <p:spPr>
            <a:xfrm>
              <a:off x="3865714" y="2795677"/>
              <a:ext cx="623731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3960776" y="289073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月 149"/>
            <p:cNvSpPr/>
            <p:nvPr/>
          </p:nvSpPr>
          <p:spPr>
            <a:xfrm rot="900000" flipH="1">
              <a:off x="4108842" y="2748395"/>
              <a:ext cx="228912" cy="91703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2610954" y="2795677"/>
              <a:ext cx="623731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2706016" y="2890739"/>
              <a:ext cx="446776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月 153"/>
            <p:cNvSpPr/>
            <p:nvPr/>
          </p:nvSpPr>
          <p:spPr>
            <a:xfrm rot="20700000">
              <a:off x="2767722" y="2748396"/>
              <a:ext cx="228912" cy="91703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830556" y="2363630"/>
              <a:ext cx="1440160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月 155"/>
            <p:cNvSpPr/>
            <p:nvPr/>
          </p:nvSpPr>
          <p:spPr>
            <a:xfrm rot="16200000">
              <a:off x="3473328" y="3224504"/>
              <a:ext cx="155366" cy="65689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728687" y="2900860"/>
              <a:ext cx="331678" cy="3316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3174095" y="2977060"/>
              <a:ext cx="153691" cy="1536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3042887" y="2900860"/>
              <a:ext cx="331678" cy="3316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262641" y="2215080"/>
              <a:ext cx="797724" cy="744795"/>
              <a:chOff x="3125274" y="2170181"/>
              <a:chExt cx="761782" cy="625496"/>
            </a:xfrm>
          </p:grpSpPr>
          <p:grpSp>
            <p:nvGrpSpPr>
              <p:cNvPr id="185" name="グループ化 184"/>
              <p:cNvGrpSpPr/>
              <p:nvPr/>
            </p:nvGrpSpPr>
            <p:grpSpPr>
              <a:xfrm flipH="1">
                <a:off x="3244252" y="2170181"/>
                <a:ext cx="642804" cy="615063"/>
                <a:chOff x="3079283" y="1471388"/>
                <a:chExt cx="711354" cy="786191"/>
              </a:xfrm>
              <a:solidFill>
                <a:schemeClr val="tx1"/>
              </a:solidFill>
            </p:grpSpPr>
            <p:sp>
              <p:nvSpPr>
                <p:cNvPr id="186" name="円/楕円 185"/>
                <p:cNvSpPr/>
                <p:nvPr/>
              </p:nvSpPr>
              <p:spPr>
                <a:xfrm rot="1770816">
                  <a:off x="3079283" y="1471388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/楕円 186"/>
                <p:cNvSpPr/>
                <p:nvPr/>
              </p:nvSpPr>
              <p:spPr>
                <a:xfrm rot="1770816">
                  <a:off x="3295684" y="1547549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/楕円 187"/>
                <p:cNvSpPr/>
                <p:nvPr/>
              </p:nvSpPr>
              <p:spPr>
                <a:xfrm rot="1770816">
                  <a:off x="3523593" y="1587431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/>
              <p:cNvGrpSpPr/>
              <p:nvPr/>
            </p:nvGrpSpPr>
            <p:grpSpPr>
              <a:xfrm flipH="1">
                <a:off x="3125274" y="2180614"/>
                <a:ext cx="696839" cy="615063"/>
                <a:chOff x="3079283" y="1471388"/>
                <a:chExt cx="711354" cy="786191"/>
              </a:xfrm>
              <a:solidFill>
                <a:schemeClr val="tx1"/>
              </a:solidFill>
            </p:grpSpPr>
            <p:sp>
              <p:nvSpPr>
                <p:cNvPr id="190" name="円/楕円 189"/>
                <p:cNvSpPr/>
                <p:nvPr/>
              </p:nvSpPr>
              <p:spPr>
                <a:xfrm rot="1770816">
                  <a:off x="3079283" y="1471388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円/楕円 190"/>
                <p:cNvSpPr/>
                <p:nvPr/>
              </p:nvSpPr>
              <p:spPr>
                <a:xfrm rot="1770816">
                  <a:off x="3295684" y="1547549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円/楕円 191"/>
                <p:cNvSpPr/>
                <p:nvPr/>
              </p:nvSpPr>
              <p:spPr>
                <a:xfrm rot="1770816">
                  <a:off x="3523593" y="1587431"/>
                  <a:ext cx="267044" cy="67014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>
            <a:off x="6012964" y="393186"/>
            <a:ext cx="1666762" cy="1921788"/>
            <a:chOff x="5419651" y="-40858"/>
            <a:chExt cx="2035032" cy="2162988"/>
          </a:xfrm>
        </p:grpSpPr>
        <p:grpSp>
          <p:nvGrpSpPr>
            <p:cNvPr id="310" name="グループ化 309"/>
            <p:cNvGrpSpPr/>
            <p:nvPr/>
          </p:nvGrpSpPr>
          <p:grpSpPr>
            <a:xfrm rot="10800000">
              <a:off x="5957707" y="-40858"/>
              <a:ext cx="924250" cy="1676457"/>
              <a:chOff x="5265410" y="2894147"/>
              <a:chExt cx="1676457" cy="1676457"/>
            </a:xfrm>
          </p:grpSpPr>
          <p:sp>
            <p:nvSpPr>
              <p:cNvPr id="311" name="アーチ 310"/>
              <p:cNvSpPr/>
              <p:nvPr/>
            </p:nvSpPr>
            <p:spPr>
              <a:xfrm>
                <a:off x="5341703" y="3018634"/>
                <a:ext cx="1498792" cy="1427484"/>
              </a:xfrm>
              <a:prstGeom prst="blockArc">
                <a:avLst>
                  <a:gd name="adj1" fmla="val 7761931"/>
                  <a:gd name="adj2" fmla="val 3162211"/>
                  <a:gd name="adj3" fmla="val 30345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アーチ 311"/>
              <p:cNvSpPr/>
              <p:nvPr/>
            </p:nvSpPr>
            <p:spPr>
              <a:xfrm>
                <a:off x="5265410" y="2894147"/>
                <a:ext cx="1676457" cy="1676457"/>
              </a:xfrm>
              <a:prstGeom prst="blockArc">
                <a:avLst>
                  <a:gd name="adj1" fmla="val 8419124"/>
                  <a:gd name="adj2" fmla="val 2390288"/>
                  <a:gd name="adj3" fmla="val 30701"/>
                </a:avLst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5419651" y="193756"/>
              <a:ext cx="2035032" cy="1928374"/>
              <a:chOff x="5002754" y="193756"/>
              <a:chExt cx="1878491" cy="1928374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rot="10800000">
                <a:off x="5120754" y="193756"/>
                <a:ext cx="1676457" cy="1676457"/>
                <a:chOff x="5265410" y="2894147"/>
                <a:chExt cx="1676457" cy="1676457"/>
              </a:xfrm>
            </p:grpSpPr>
            <p:sp>
              <p:nvSpPr>
                <p:cNvPr id="308" name="アーチ 307"/>
                <p:cNvSpPr/>
                <p:nvPr/>
              </p:nvSpPr>
              <p:spPr>
                <a:xfrm>
                  <a:off x="5341703" y="3018634"/>
                  <a:ext cx="1498792" cy="1427484"/>
                </a:xfrm>
                <a:prstGeom prst="blockArc">
                  <a:avLst>
                    <a:gd name="adj1" fmla="val 7761931"/>
                    <a:gd name="adj2" fmla="val 3162211"/>
                    <a:gd name="adj3" fmla="val 30345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アーチ 308"/>
                <p:cNvSpPr/>
                <p:nvPr/>
              </p:nvSpPr>
              <p:spPr>
                <a:xfrm>
                  <a:off x="5265410" y="2894147"/>
                  <a:ext cx="1676457" cy="1676457"/>
                </a:xfrm>
                <a:prstGeom prst="blockArc">
                  <a:avLst>
                    <a:gd name="adj1" fmla="val 8419124"/>
                    <a:gd name="adj2" fmla="val 2390288"/>
                    <a:gd name="adj3" fmla="val 30701"/>
                  </a:avLst>
                </a:prstGeom>
                <a:solidFill>
                  <a:srgbClr val="8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8" name="円/楕円 237"/>
              <p:cNvSpPr/>
              <p:nvPr/>
            </p:nvSpPr>
            <p:spPr>
              <a:xfrm>
                <a:off x="62575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6352576" y="1209079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500275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5097816" y="1209079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522235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>
                <a:off x="5278909" y="1078484"/>
                <a:ext cx="1327801" cy="647132"/>
                <a:chOff x="5527549" y="2601081"/>
                <a:chExt cx="1327801" cy="647132"/>
              </a:xfrm>
            </p:grpSpPr>
            <p:sp>
              <p:nvSpPr>
                <p:cNvPr id="257" name="弦 256"/>
                <p:cNvSpPr/>
                <p:nvPr/>
              </p:nvSpPr>
              <p:spPr>
                <a:xfrm rot="19800000">
                  <a:off x="5539671" y="2668231"/>
                  <a:ext cx="579982" cy="579982"/>
                </a:xfrm>
                <a:prstGeom prst="chord">
                  <a:avLst>
                    <a:gd name="adj1" fmla="val 2700000"/>
                    <a:gd name="adj2" fmla="val 165809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弦 257"/>
                <p:cNvSpPr/>
                <p:nvPr/>
              </p:nvSpPr>
              <p:spPr>
                <a:xfrm rot="1800000" flipH="1">
                  <a:off x="6259645" y="2668231"/>
                  <a:ext cx="579982" cy="579982"/>
                </a:xfrm>
                <a:prstGeom prst="chord">
                  <a:avLst>
                    <a:gd name="adj1" fmla="val 2700000"/>
                    <a:gd name="adj2" fmla="val 165809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円/楕円 258"/>
                <p:cNvSpPr/>
                <p:nvPr/>
              </p:nvSpPr>
              <p:spPr>
                <a:xfrm>
                  <a:off x="5751315" y="2896195"/>
                  <a:ext cx="262001" cy="2620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円/楕円 259"/>
                <p:cNvSpPr/>
                <p:nvPr/>
              </p:nvSpPr>
              <p:spPr>
                <a:xfrm>
                  <a:off x="5780270" y="2925150"/>
                  <a:ext cx="204089" cy="2040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円/楕円 260"/>
                <p:cNvSpPr/>
                <p:nvPr/>
              </p:nvSpPr>
              <p:spPr>
                <a:xfrm>
                  <a:off x="5805279" y="2950158"/>
                  <a:ext cx="154072" cy="1540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261"/>
                <p:cNvSpPr/>
                <p:nvPr/>
              </p:nvSpPr>
              <p:spPr>
                <a:xfrm>
                  <a:off x="5843797" y="2988676"/>
                  <a:ext cx="77036" cy="7703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円/楕円 262"/>
                <p:cNvSpPr/>
                <p:nvPr/>
              </p:nvSpPr>
              <p:spPr>
                <a:xfrm>
                  <a:off x="6383775" y="2896195"/>
                  <a:ext cx="262001" cy="26200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263"/>
                <p:cNvSpPr/>
                <p:nvPr/>
              </p:nvSpPr>
              <p:spPr>
                <a:xfrm>
                  <a:off x="6412730" y="2925150"/>
                  <a:ext cx="204089" cy="2040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円/楕円 264"/>
                <p:cNvSpPr/>
                <p:nvPr/>
              </p:nvSpPr>
              <p:spPr>
                <a:xfrm>
                  <a:off x="6437739" y="2950158"/>
                  <a:ext cx="154072" cy="154072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円/楕円 265"/>
                <p:cNvSpPr/>
                <p:nvPr/>
              </p:nvSpPr>
              <p:spPr>
                <a:xfrm>
                  <a:off x="6476257" y="2988676"/>
                  <a:ext cx="77036" cy="7703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稲妻 266"/>
                <p:cNvSpPr/>
                <p:nvPr/>
              </p:nvSpPr>
              <p:spPr>
                <a:xfrm rot="4266415">
                  <a:off x="6310489" y="2436411"/>
                  <a:ext cx="380191" cy="709531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稲妻 267"/>
                <p:cNvSpPr/>
                <p:nvPr/>
              </p:nvSpPr>
              <p:spPr>
                <a:xfrm rot="17333585" flipH="1">
                  <a:off x="5692219" y="2436411"/>
                  <a:ext cx="380191" cy="709531"/>
                </a:xfrm>
                <a:prstGeom prst="lightningBol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7" name="円/楕円 703"/>
              <p:cNvSpPr/>
              <p:nvPr/>
            </p:nvSpPr>
            <p:spPr>
              <a:xfrm>
                <a:off x="5754872" y="1581633"/>
                <a:ext cx="394672" cy="434393"/>
              </a:xfrm>
              <a:custGeom>
                <a:avLst/>
                <a:gdLst>
                  <a:gd name="connsiteX0" fmla="*/ 0 w 394657"/>
                  <a:gd name="connsiteY0" fmla="*/ 250187 h 500374"/>
                  <a:gd name="connsiteX1" fmla="*/ 197329 w 394657"/>
                  <a:gd name="connsiteY1" fmla="*/ 0 h 500374"/>
                  <a:gd name="connsiteX2" fmla="*/ 394658 w 394657"/>
                  <a:gd name="connsiteY2" fmla="*/ 250187 h 500374"/>
                  <a:gd name="connsiteX3" fmla="*/ 197329 w 394657"/>
                  <a:gd name="connsiteY3" fmla="*/ 500374 h 500374"/>
                  <a:gd name="connsiteX4" fmla="*/ 0 w 394657"/>
                  <a:gd name="connsiteY4" fmla="*/ 250187 h 500374"/>
                  <a:gd name="connsiteX0" fmla="*/ 14 w 394672"/>
                  <a:gd name="connsiteY0" fmla="*/ 410207 h 660394"/>
                  <a:gd name="connsiteX1" fmla="*/ 189723 w 394672"/>
                  <a:gd name="connsiteY1" fmla="*/ 0 h 660394"/>
                  <a:gd name="connsiteX2" fmla="*/ 394672 w 394672"/>
                  <a:gd name="connsiteY2" fmla="*/ 410207 h 660394"/>
                  <a:gd name="connsiteX3" fmla="*/ 197343 w 394672"/>
                  <a:gd name="connsiteY3" fmla="*/ 660394 h 660394"/>
                  <a:gd name="connsiteX4" fmla="*/ 14 w 394672"/>
                  <a:gd name="connsiteY4" fmla="*/ 410207 h 66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72" h="660394">
                    <a:moveTo>
                      <a:pt x="14" y="410207"/>
                    </a:moveTo>
                    <a:cubicBezTo>
                      <a:pt x="-1256" y="300141"/>
                      <a:pt x="80741" y="0"/>
                      <a:pt x="189723" y="0"/>
                    </a:cubicBezTo>
                    <a:cubicBezTo>
                      <a:pt x="298705" y="0"/>
                      <a:pt x="394672" y="272033"/>
                      <a:pt x="394672" y="410207"/>
                    </a:cubicBezTo>
                    <a:cubicBezTo>
                      <a:pt x="394672" y="548381"/>
                      <a:pt x="306325" y="660394"/>
                      <a:pt x="197343" y="660394"/>
                    </a:cubicBezTo>
                    <a:cubicBezTo>
                      <a:pt x="88361" y="660394"/>
                      <a:pt x="1284" y="520273"/>
                      <a:pt x="14" y="410207"/>
                    </a:cubicBezTo>
                    <a:close/>
                  </a:path>
                </a:pathLst>
              </a:custGeom>
              <a:solidFill>
                <a:srgbClr val="FF7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6009083" y="4660614"/>
            <a:ext cx="1666764" cy="1874472"/>
            <a:chOff x="5408942" y="4266045"/>
            <a:chExt cx="2035032" cy="2109730"/>
          </a:xfrm>
        </p:grpSpPr>
        <p:sp>
          <p:nvSpPr>
            <p:cNvPr id="313" name="円/楕円 312"/>
            <p:cNvSpPr/>
            <p:nvPr/>
          </p:nvSpPr>
          <p:spPr>
            <a:xfrm>
              <a:off x="5696600" y="4293719"/>
              <a:ext cx="1612036" cy="16318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5545995" y="4293719"/>
              <a:ext cx="1612036" cy="16318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アーチ 215"/>
            <p:cNvSpPr/>
            <p:nvPr/>
          </p:nvSpPr>
          <p:spPr>
            <a:xfrm>
              <a:off x="5621745" y="4823804"/>
              <a:ext cx="1623691" cy="1427484"/>
            </a:xfrm>
            <a:prstGeom prst="blockArc">
              <a:avLst>
                <a:gd name="adj1" fmla="val 7761931"/>
                <a:gd name="adj2" fmla="val 3162211"/>
                <a:gd name="adj3" fmla="val 30345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アーチ 216"/>
            <p:cNvSpPr/>
            <p:nvPr/>
          </p:nvSpPr>
          <p:spPr>
            <a:xfrm>
              <a:off x="5539095" y="4699318"/>
              <a:ext cx="1816162" cy="1676457"/>
            </a:xfrm>
            <a:prstGeom prst="blockArc">
              <a:avLst>
                <a:gd name="adj1" fmla="val 8419124"/>
                <a:gd name="adj2" fmla="val 2390288"/>
                <a:gd name="adj3" fmla="val 30701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6768265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6871249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5408942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5511925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5646844" y="4530413"/>
              <a:ext cx="1560173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/>
            <p:cNvSpPr/>
            <p:nvPr/>
          </p:nvSpPr>
          <p:spPr>
            <a:xfrm rot="16200000">
              <a:off x="6308264" y="5512702"/>
              <a:ext cx="238146" cy="526725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アーチ 230"/>
            <p:cNvSpPr/>
            <p:nvPr/>
          </p:nvSpPr>
          <p:spPr>
            <a:xfrm>
              <a:off x="5766222" y="5165708"/>
              <a:ext cx="505808" cy="466900"/>
            </a:xfrm>
            <a:prstGeom prst="blockArc">
              <a:avLst>
                <a:gd name="adj1" fmla="val 10800000"/>
                <a:gd name="adj2" fmla="val 0"/>
                <a:gd name="adj3" fmla="val 184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アーチ 231"/>
            <p:cNvSpPr/>
            <p:nvPr/>
          </p:nvSpPr>
          <p:spPr>
            <a:xfrm>
              <a:off x="6579339" y="5165708"/>
              <a:ext cx="505808" cy="466900"/>
            </a:xfrm>
            <a:prstGeom prst="blockArc">
              <a:avLst>
                <a:gd name="adj1" fmla="val 10800000"/>
                <a:gd name="adj2" fmla="val 0"/>
                <a:gd name="adj3" fmla="val 184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5" name="円/楕円 314"/>
            <p:cNvSpPr/>
            <p:nvPr/>
          </p:nvSpPr>
          <p:spPr>
            <a:xfrm rot="2311284">
              <a:off x="5810120" y="4266046"/>
              <a:ext cx="502601" cy="9877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 rot="19288716" flipH="1">
              <a:off x="6585968" y="4266045"/>
              <a:ext cx="502601" cy="98770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6072176" y="4407924"/>
              <a:ext cx="754336" cy="582786"/>
              <a:chOff x="5363187" y="2689474"/>
              <a:chExt cx="1180107" cy="987706"/>
            </a:xfrm>
          </p:grpSpPr>
          <p:sp>
            <p:nvSpPr>
              <p:cNvPr id="318" name="円/楕円 317"/>
              <p:cNvSpPr/>
              <p:nvPr/>
            </p:nvSpPr>
            <p:spPr>
              <a:xfrm rot="2311284">
                <a:off x="5363187" y="2689475"/>
                <a:ext cx="463939" cy="9877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円/楕円 318"/>
              <p:cNvSpPr/>
              <p:nvPr/>
            </p:nvSpPr>
            <p:spPr>
              <a:xfrm rot="19288716" flipH="1">
                <a:off x="6079355" y="2689474"/>
                <a:ext cx="463939" cy="987705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7885703" y="608366"/>
            <a:ext cx="1666766" cy="1767272"/>
            <a:chOff x="7098254" y="133054"/>
            <a:chExt cx="1878491" cy="1989076"/>
          </a:xfrm>
        </p:grpSpPr>
        <p:grpSp>
          <p:nvGrpSpPr>
            <p:cNvPr id="438" name="グループ化 437"/>
            <p:cNvGrpSpPr/>
            <p:nvPr/>
          </p:nvGrpSpPr>
          <p:grpSpPr>
            <a:xfrm>
              <a:off x="7441044" y="193756"/>
              <a:ext cx="1276236" cy="1179842"/>
              <a:chOff x="-2472442" y="1428147"/>
              <a:chExt cx="2336800" cy="1148103"/>
            </a:xfrm>
          </p:grpSpPr>
          <p:sp>
            <p:nvSpPr>
              <p:cNvPr id="439" name="二等辺三角形 438"/>
              <p:cNvSpPr/>
              <p:nvPr/>
            </p:nvSpPr>
            <p:spPr>
              <a:xfrm>
                <a:off x="-210668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二等辺三角形 439"/>
              <p:cNvSpPr/>
              <p:nvPr/>
            </p:nvSpPr>
            <p:spPr>
              <a:xfrm>
                <a:off x="-135484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二等辺三角形 440"/>
              <p:cNvSpPr/>
              <p:nvPr/>
            </p:nvSpPr>
            <p:spPr>
              <a:xfrm>
                <a:off x="-247244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二等辺三角形 441"/>
              <p:cNvSpPr/>
              <p:nvPr/>
            </p:nvSpPr>
            <p:spPr>
              <a:xfrm>
                <a:off x="-87732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二等辺三角形 442"/>
              <p:cNvSpPr/>
              <p:nvPr/>
            </p:nvSpPr>
            <p:spPr>
              <a:xfrm>
                <a:off x="-1730762" y="1428147"/>
                <a:ext cx="853441" cy="114810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7255809" y="133054"/>
              <a:ext cx="1639044" cy="1423738"/>
              <a:chOff x="-2472442" y="1428147"/>
              <a:chExt cx="2336800" cy="1148103"/>
            </a:xfrm>
          </p:grpSpPr>
          <p:sp>
            <p:nvSpPr>
              <p:cNvPr id="433" name="二等辺三角形 432"/>
              <p:cNvSpPr/>
              <p:nvPr/>
            </p:nvSpPr>
            <p:spPr>
              <a:xfrm>
                <a:off x="-210668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二等辺三角形 433"/>
              <p:cNvSpPr/>
              <p:nvPr/>
            </p:nvSpPr>
            <p:spPr>
              <a:xfrm>
                <a:off x="-1354843" y="1487390"/>
                <a:ext cx="873445" cy="94113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二等辺三角形 434"/>
              <p:cNvSpPr/>
              <p:nvPr/>
            </p:nvSpPr>
            <p:spPr>
              <a:xfrm>
                <a:off x="-247244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二等辺三角形 435"/>
              <p:cNvSpPr/>
              <p:nvPr/>
            </p:nvSpPr>
            <p:spPr>
              <a:xfrm>
                <a:off x="-877322" y="1656061"/>
                <a:ext cx="741680" cy="772462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二等辺三角形 436"/>
              <p:cNvSpPr/>
              <p:nvPr/>
            </p:nvSpPr>
            <p:spPr>
              <a:xfrm>
                <a:off x="-1730762" y="1428147"/>
                <a:ext cx="853441" cy="1148103"/>
              </a:xfrm>
              <a:prstGeom prst="triangl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4" name="円/楕円 193"/>
            <p:cNvSpPr/>
            <p:nvPr/>
          </p:nvSpPr>
          <p:spPr>
            <a:xfrm>
              <a:off x="8353014" y="1114017"/>
              <a:ext cx="623731" cy="67014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8448076" y="1209079"/>
              <a:ext cx="446776" cy="480024"/>
            </a:xfrm>
            <a:prstGeom prst="ellipse">
              <a:avLst/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7098254" y="1114017"/>
              <a:ext cx="623731" cy="670148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7193316" y="1209079"/>
              <a:ext cx="446776" cy="480024"/>
            </a:xfrm>
            <a:prstGeom prst="ellipse">
              <a:avLst/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7317856" y="681970"/>
              <a:ext cx="1440160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1" name="月 200"/>
            <p:cNvSpPr/>
            <p:nvPr/>
          </p:nvSpPr>
          <p:spPr>
            <a:xfrm rot="5400000">
              <a:off x="7908332" y="1526524"/>
              <a:ext cx="259957" cy="68737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7428052" y="1114017"/>
              <a:ext cx="542044" cy="54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7533235" y="1219200"/>
              <a:ext cx="331678" cy="33167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8110804" y="1114017"/>
              <a:ext cx="542044" cy="54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8215987" y="1219200"/>
              <a:ext cx="331678" cy="33167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月 319"/>
            <p:cNvSpPr/>
            <p:nvPr/>
          </p:nvSpPr>
          <p:spPr>
            <a:xfrm rot="5400000">
              <a:off x="7607750" y="735412"/>
              <a:ext cx="189668" cy="609992"/>
            </a:xfrm>
            <a:prstGeom prst="mo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月 320"/>
            <p:cNvSpPr/>
            <p:nvPr/>
          </p:nvSpPr>
          <p:spPr>
            <a:xfrm rot="5400000">
              <a:off x="8270690" y="735412"/>
              <a:ext cx="189668" cy="609992"/>
            </a:xfrm>
            <a:prstGeom prst="mo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105310" y="741048"/>
            <a:ext cx="1666764" cy="1561518"/>
            <a:chOff x="7160746" y="2369723"/>
            <a:chExt cx="1878491" cy="1757501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7669229" y="2369723"/>
              <a:ext cx="684942" cy="755374"/>
              <a:chOff x="3475552" y="2450850"/>
              <a:chExt cx="684942" cy="755374"/>
            </a:xfrm>
          </p:grpSpPr>
          <p:sp>
            <p:nvSpPr>
              <p:cNvPr id="323" name="円/楕円 322"/>
              <p:cNvSpPr/>
              <p:nvPr/>
            </p:nvSpPr>
            <p:spPr>
              <a:xfrm rot="19829184" flipH="1">
                <a:off x="3907799" y="2463779"/>
                <a:ext cx="252695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>
              <a:xfrm rot="19829184" flipH="1">
                <a:off x="3648833" y="2450850"/>
                <a:ext cx="273938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円/楕円 325"/>
              <p:cNvSpPr/>
              <p:nvPr/>
            </p:nvSpPr>
            <p:spPr>
              <a:xfrm rot="19829184" flipH="1">
                <a:off x="3475552" y="2581951"/>
                <a:ext cx="273938" cy="62427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7160746" y="2687064"/>
              <a:ext cx="1878491" cy="1440160"/>
              <a:chOff x="903195" y="2661241"/>
              <a:chExt cx="1878491" cy="1440160"/>
            </a:xfrm>
          </p:grpSpPr>
          <p:sp>
            <p:nvSpPr>
              <p:cNvPr id="270" name="円/楕円 269"/>
              <p:cNvSpPr/>
              <p:nvPr/>
            </p:nvSpPr>
            <p:spPr>
              <a:xfrm>
                <a:off x="2157955" y="3093288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>
              <a:xfrm>
                <a:off x="2253017" y="3188350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>
                <a:off x="903195" y="3093288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円/楕円 273"/>
              <p:cNvSpPr/>
              <p:nvPr/>
            </p:nvSpPr>
            <p:spPr>
              <a:xfrm>
                <a:off x="998257" y="3188350"/>
                <a:ext cx="446776" cy="480024"/>
              </a:xfrm>
              <a:prstGeom prst="ellipse">
                <a:avLst/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>
              <a:xfrm>
                <a:off x="1122797" y="2661241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月 276"/>
              <p:cNvSpPr/>
              <p:nvPr/>
            </p:nvSpPr>
            <p:spPr>
              <a:xfrm rot="5400000">
                <a:off x="1735240" y="3560028"/>
                <a:ext cx="216024" cy="5349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弦 277"/>
              <p:cNvSpPr/>
              <p:nvPr/>
            </p:nvSpPr>
            <p:spPr>
              <a:xfrm rot="2726098" flipH="1">
                <a:off x="1957474" y="3163533"/>
                <a:ext cx="432048" cy="432048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弦 278"/>
              <p:cNvSpPr/>
              <p:nvPr/>
            </p:nvSpPr>
            <p:spPr>
              <a:xfrm rot="18873902">
                <a:off x="1266593" y="3163533"/>
                <a:ext cx="432048" cy="432048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角丸四角形 20"/>
            <p:cNvSpPr/>
            <p:nvPr/>
          </p:nvSpPr>
          <p:spPr>
            <a:xfrm rot="1394131">
              <a:off x="7486272" y="3100189"/>
              <a:ext cx="526078" cy="122800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角丸四角形 321"/>
            <p:cNvSpPr/>
            <p:nvPr/>
          </p:nvSpPr>
          <p:spPr>
            <a:xfrm rot="20205869" flipH="1">
              <a:off x="8179692" y="3100189"/>
              <a:ext cx="526078" cy="122800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923372" y="4694573"/>
            <a:ext cx="1666762" cy="1849882"/>
            <a:chOff x="7764370" y="4293719"/>
            <a:chExt cx="2035032" cy="2082056"/>
          </a:xfrm>
        </p:grpSpPr>
        <p:sp>
          <p:nvSpPr>
            <p:cNvPr id="445" name="円/楕円 444"/>
            <p:cNvSpPr/>
            <p:nvPr/>
          </p:nvSpPr>
          <p:spPr>
            <a:xfrm>
              <a:off x="8052028" y="4293719"/>
              <a:ext cx="1612036" cy="1631841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7901423" y="4293719"/>
              <a:ext cx="1612036" cy="1631841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アーチ 447"/>
            <p:cNvSpPr/>
            <p:nvPr/>
          </p:nvSpPr>
          <p:spPr>
            <a:xfrm>
              <a:off x="7894522" y="4699318"/>
              <a:ext cx="1816162" cy="1676457"/>
            </a:xfrm>
            <a:prstGeom prst="blockArc">
              <a:avLst>
                <a:gd name="adj1" fmla="val 7719067"/>
                <a:gd name="adj2" fmla="val 2845346"/>
                <a:gd name="adj3" fmla="val 30247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9123693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9226677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7764370" y="4962460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7867353" y="5057522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8002272" y="4530413"/>
              <a:ext cx="1560173" cy="144016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月 453"/>
            <p:cNvSpPr/>
            <p:nvPr/>
          </p:nvSpPr>
          <p:spPr>
            <a:xfrm rot="16200000">
              <a:off x="8731093" y="5644053"/>
              <a:ext cx="90880" cy="24471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8254927" y="5229813"/>
              <a:ext cx="253282" cy="121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9074924" y="5229813"/>
              <a:ext cx="253282" cy="121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 : 記憶データ 56"/>
            <p:cNvSpPr/>
            <p:nvPr/>
          </p:nvSpPr>
          <p:spPr>
            <a:xfrm>
              <a:off x="8219415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4" name="フローチャート : 記憶データ 463"/>
            <p:cNvSpPr/>
            <p:nvPr/>
          </p:nvSpPr>
          <p:spPr>
            <a:xfrm>
              <a:off x="8575605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5" name="フローチャート : 記憶データ 464"/>
            <p:cNvSpPr/>
            <p:nvPr/>
          </p:nvSpPr>
          <p:spPr>
            <a:xfrm>
              <a:off x="8932200" y="4535112"/>
              <a:ext cx="394324" cy="524401"/>
            </a:xfrm>
            <a:prstGeom prst="flowChartOnlineStorag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83160" y="2681739"/>
            <a:ext cx="1667588" cy="1656608"/>
            <a:chOff x="-1739303" y="2543202"/>
            <a:chExt cx="1879420" cy="1864524"/>
          </a:xfrm>
        </p:grpSpPr>
        <p:sp>
          <p:nvSpPr>
            <p:cNvPr id="58" name="星 16 57"/>
            <p:cNvSpPr/>
            <p:nvPr/>
          </p:nvSpPr>
          <p:spPr>
            <a:xfrm>
              <a:off x="-1739303" y="2543202"/>
              <a:ext cx="1879420" cy="1759047"/>
            </a:xfrm>
            <a:prstGeom prst="star16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>
              <a:off x="-1739303" y="2967566"/>
              <a:ext cx="1878491" cy="1440160"/>
              <a:chOff x="454854" y="2527829"/>
              <a:chExt cx="1878491" cy="1440160"/>
            </a:xfrm>
          </p:grpSpPr>
          <p:grpSp>
            <p:nvGrpSpPr>
              <p:cNvPr id="468" name="グループ化 467"/>
              <p:cNvGrpSpPr/>
              <p:nvPr/>
            </p:nvGrpSpPr>
            <p:grpSpPr>
              <a:xfrm>
                <a:off x="454854" y="2527829"/>
                <a:ext cx="1878491" cy="1440160"/>
                <a:chOff x="903195" y="4888210"/>
                <a:chExt cx="1878491" cy="1440160"/>
              </a:xfrm>
            </p:grpSpPr>
            <p:sp>
              <p:nvSpPr>
                <p:cNvPr id="471" name="円/楕円 470"/>
                <p:cNvSpPr/>
                <p:nvPr/>
              </p:nvSpPr>
              <p:spPr>
                <a:xfrm>
                  <a:off x="2157955" y="5320257"/>
                  <a:ext cx="623731" cy="670148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円/楕円 471"/>
                <p:cNvSpPr/>
                <p:nvPr/>
              </p:nvSpPr>
              <p:spPr>
                <a:xfrm>
                  <a:off x="2253017" y="5415319"/>
                  <a:ext cx="446776" cy="480024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円/楕円 472"/>
                <p:cNvSpPr/>
                <p:nvPr/>
              </p:nvSpPr>
              <p:spPr>
                <a:xfrm>
                  <a:off x="903195" y="5320257"/>
                  <a:ext cx="623731" cy="670148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円/楕円 473"/>
                <p:cNvSpPr/>
                <p:nvPr/>
              </p:nvSpPr>
              <p:spPr>
                <a:xfrm>
                  <a:off x="998257" y="5415319"/>
                  <a:ext cx="446776" cy="480024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1122797" y="4888210"/>
                  <a:ext cx="1440160" cy="144016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1406424" y="5445060"/>
                  <a:ext cx="195182" cy="1632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円/楕円 476"/>
                <p:cNvSpPr/>
                <p:nvPr/>
              </p:nvSpPr>
              <p:spPr>
                <a:xfrm>
                  <a:off x="2089176" y="5445060"/>
                  <a:ext cx="195182" cy="1632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月 477"/>
                <p:cNvSpPr/>
                <p:nvPr/>
              </p:nvSpPr>
              <p:spPr>
                <a:xfrm rot="16200000">
                  <a:off x="1726042" y="5766114"/>
                  <a:ext cx="216024" cy="785922"/>
                </a:xfrm>
                <a:prstGeom prst="moon">
                  <a:avLst>
                    <a:gd name="adj" fmla="val 8292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二等辺三角形 478"/>
                <p:cNvSpPr/>
                <p:nvPr/>
              </p:nvSpPr>
              <p:spPr>
                <a:xfrm rot="11308537">
                  <a:off x="1476652" y="6070510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二等辺三角形 479"/>
                <p:cNvSpPr/>
                <p:nvPr/>
              </p:nvSpPr>
              <p:spPr>
                <a:xfrm rot="10291463" flipH="1">
                  <a:off x="2043623" y="607051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二等辺三角形 480"/>
                <p:cNvSpPr/>
                <p:nvPr/>
              </p:nvSpPr>
              <p:spPr>
                <a:xfrm rot="11001450">
                  <a:off x="1620879" y="608777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二等辺三角形 481"/>
                <p:cNvSpPr/>
                <p:nvPr/>
              </p:nvSpPr>
              <p:spPr>
                <a:xfrm rot="10598550" flipH="1">
                  <a:off x="1903622" y="6087771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二等辺三角形 482"/>
                <p:cNvSpPr/>
                <p:nvPr/>
              </p:nvSpPr>
              <p:spPr>
                <a:xfrm rot="10800000">
                  <a:off x="1762251" y="6092000"/>
                  <a:ext cx="139186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円/楕円 483"/>
                <p:cNvSpPr/>
                <p:nvPr/>
              </p:nvSpPr>
              <p:spPr>
                <a:xfrm>
                  <a:off x="1645548" y="5620864"/>
                  <a:ext cx="394658" cy="414525"/>
                </a:xfrm>
                <a:custGeom>
                  <a:avLst/>
                  <a:gdLst>
                    <a:gd name="connsiteX0" fmla="*/ 0 w 394657"/>
                    <a:gd name="connsiteY0" fmla="*/ 282663 h 565326"/>
                    <a:gd name="connsiteX1" fmla="*/ 197329 w 394657"/>
                    <a:gd name="connsiteY1" fmla="*/ 0 h 565326"/>
                    <a:gd name="connsiteX2" fmla="*/ 394658 w 394657"/>
                    <a:gd name="connsiteY2" fmla="*/ 282663 h 565326"/>
                    <a:gd name="connsiteX3" fmla="*/ 197329 w 394657"/>
                    <a:gd name="connsiteY3" fmla="*/ 565326 h 565326"/>
                    <a:gd name="connsiteX4" fmla="*/ 0 w 394657"/>
                    <a:gd name="connsiteY4" fmla="*/ 282663 h 565326"/>
                    <a:gd name="connsiteX0" fmla="*/ 0 w 394658"/>
                    <a:gd name="connsiteY0" fmla="*/ 282663 h 565326"/>
                    <a:gd name="connsiteX1" fmla="*/ 197329 w 394658"/>
                    <a:gd name="connsiteY1" fmla="*/ 0 h 565326"/>
                    <a:gd name="connsiteX2" fmla="*/ 394658 w 394658"/>
                    <a:gd name="connsiteY2" fmla="*/ 282663 h 565326"/>
                    <a:gd name="connsiteX3" fmla="*/ 197329 w 394658"/>
                    <a:gd name="connsiteY3" fmla="*/ 565326 h 565326"/>
                    <a:gd name="connsiteX4" fmla="*/ 0 w 394658"/>
                    <a:gd name="connsiteY4" fmla="*/ 282663 h 565326"/>
                    <a:gd name="connsiteX0" fmla="*/ 0 w 394658"/>
                    <a:gd name="connsiteY0" fmla="*/ 282663 h 565326"/>
                    <a:gd name="connsiteX1" fmla="*/ 197329 w 394658"/>
                    <a:gd name="connsiteY1" fmla="*/ 0 h 565326"/>
                    <a:gd name="connsiteX2" fmla="*/ 394658 w 394658"/>
                    <a:gd name="connsiteY2" fmla="*/ 282663 h 565326"/>
                    <a:gd name="connsiteX3" fmla="*/ 197329 w 394658"/>
                    <a:gd name="connsiteY3" fmla="*/ 565326 h 565326"/>
                    <a:gd name="connsiteX4" fmla="*/ 0 w 394658"/>
                    <a:gd name="connsiteY4" fmla="*/ 282663 h 565326"/>
                    <a:gd name="connsiteX0" fmla="*/ 0 w 394658"/>
                    <a:gd name="connsiteY0" fmla="*/ 282663 h 414525"/>
                    <a:gd name="connsiteX1" fmla="*/ 197329 w 394658"/>
                    <a:gd name="connsiteY1" fmla="*/ 0 h 414525"/>
                    <a:gd name="connsiteX2" fmla="*/ 394658 w 394658"/>
                    <a:gd name="connsiteY2" fmla="*/ 282663 h 414525"/>
                    <a:gd name="connsiteX3" fmla="*/ 197329 w 394658"/>
                    <a:gd name="connsiteY3" fmla="*/ 412926 h 414525"/>
                    <a:gd name="connsiteX4" fmla="*/ 0 w 394658"/>
                    <a:gd name="connsiteY4" fmla="*/ 282663 h 414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4658" h="414525">
                      <a:moveTo>
                        <a:pt x="0" y="282663"/>
                      </a:moveTo>
                      <a:cubicBezTo>
                        <a:pt x="0" y="126553"/>
                        <a:pt x="88347" y="0"/>
                        <a:pt x="197329" y="0"/>
                      </a:cubicBezTo>
                      <a:cubicBezTo>
                        <a:pt x="306311" y="0"/>
                        <a:pt x="394658" y="126553"/>
                        <a:pt x="394658" y="282663"/>
                      </a:cubicBezTo>
                      <a:cubicBezTo>
                        <a:pt x="394658" y="438773"/>
                        <a:pt x="306311" y="412926"/>
                        <a:pt x="197329" y="412926"/>
                      </a:cubicBezTo>
                      <a:cubicBezTo>
                        <a:pt x="88347" y="412926"/>
                        <a:pt x="0" y="438773"/>
                        <a:pt x="0" y="282663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9" name="円/楕円 468"/>
              <p:cNvSpPr/>
              <p:nvPr/>
            </p:nvSpPr>
            <p:spPr>
              <a:xfrm>
                <a:off x="762659" y="2701232"/>
                <a:ext cx="551378" cy="3001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>
              <a:xfrm>
                <a:off x="1471319" y="2701232"/>
                <a:ext cx="551378" cy="3001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2267393" y="2841216"/>
            <a:ext cx="1666766" cy="1463308"/>
            <a:chOff x="467849" y="2204745"/>
            <a:chExt cx="2035032" cy="1646962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467849" y="2204745"/>
              <a:ext cx="2035032" cy="1646962"/>
              <a:chOff x="431860" y="306497"/>
              <a:chExt cx="1878491" cy="1646962"/>
            </a:xfrm>
          </p:grpSpPr>
          <p:sp>
            <p:nvSpPr>
              <p:cNvPr id="486" name="円/楕円 485"/>
              <p:cNvSpPr/>
              <p:nvPr/>
            </p:nvSpPr>
            <p:spPr>
              <a:xfrm>
                <a:off x="572274" y="306497"/>
                <a:ext cx="1585680" cy="158568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7" name="グループ化 486"/>
              <p:cNvGrpSpPr/>
              <p:nvPr/>
            </p:nvGrpSpPr>
            <p:grpSpPr>
              <a:xfrm>
                <a:off x="431860" y="513299"/>
                <a:ext cx="1878491" cy="1440160"/>
                <a:chOff x="903194" y="681970"/>
                <a:chExt cx="1878491" cy="1440160"/>
              </a:xfrm>
            </p:grpSpPr>
            <p:sp>
              <p:nvSpPr>
                <p:cNvPr id="496" name="円/楕円 495"/>
                <p:cNvSpPr/>
                <p:nvPr/>
              </p:nvSpPr>
              <p:spPr>
                <a:xfrm>
                  <a:off x="2157954" y="1114017"/>
                  <a:ext cx="623731" cy="67014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円/楕円 496"/>
                <p:cNvSpPr/>
                <p:nvPr/>
              </p:nvSpPr>
              <p:spPr>
                <a:xfrm>
                  <a:off x="2253016" y="1209079"/>
                  <a:ext cx="446776" cy="480024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円/楕円 497"/>
                <p:cNvSpPr/>
                <p:nvPr/>
              </p:nvSpPr>
              <p:spPr>
                <a:xfrm>
                  <a:off x="903194" y="1114017"/>
                  <a:ext cx="623731" cy="67014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円/楕円 498"/>
                <p:cNvSpPr/>
                <p:nvPr/>
              </p:nvSpPr>
              <p:spPr>
                <a:xfrm>
                  <a:off x="998256" y="1209079"/>
                  <a:ext cx="446776" cy="480024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円/楕円 499"/>
                <p:cNvSpPr/>
                <p:nvPr/>
              </p:nvSpPr>
              <p:spPr>
                <a:xfrm>
                  <a:off x="1122796" y="681970"/>
                  <a:ext cx="1440160" cy="1440160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月 500"/>
                <p:cNvSpPr/>
                <p:nvPr/>
              </p:nvSpPr>
              <p:spPr>
                <a:xfrm rot="16200000">
                  <a:off x="1738826" y="1633415"/>
                  <a:ext cx="208850" cy="517526"/>
                </a:xfrm>
                <a:prstGeom prst="moon">
                  <a:avLst>
                    <a:gd name="adj" fmla="val 8292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円/楕円 502"/>
                <p:cNvSpPr/>
                <p:nvPr/>
              </p:nvSpPr>
              <p:spPr>
                <a:xfrm>
                  <a:off x="1338175" y="1219200"/>
                  <a:ext cx="331678" cy="3316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円/楕円 504"/>
                <p:cNvSpPr/>
                <p:nvPr/>
              </p:nvSpPr>
              <p:spPr>
                <a:xfrm>
                  <a:off x="2020927" y="1219200"/>
                  <a:ext cx="331678" cy="3316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8" name="円/楕円 703"/>
              <p:cNvSpPr/>
              <p:nvPr/>
            </p:nvSpPr>
            <p:spPr>
              <a:xfrm>
                <a:off x="1207268" y="1301986"/>
                <a:ext cx="329296" cy="317096"/>
              </a:xfrm>
              <a:custGeom>
                <a:avLst/>
                <a:gdLst>
                  <a:gd name="connsiteX0" fmla="*/ 0 w 394657"/>
                  <a:gd name="connsiteY0" fmla="*/ 250187 h 500374"/>
                  <a:gd name="connsiteX1" fmla="*/ 197329 w 394657"/>
                  <a:gd name="connsiteY1" fmla="*/ 0 h 500374"/>
                  <a:gd name="connsiteX2" fmla="*/ 394658 w 394657"/>
                  <a:gd name="connsiteY2" fmla="*/ 250187 h 500374"/>
                  <a:gd name="connsiteX3" fmla="*/ 197329 w 394657"/>
                  <a:gd name="connsiteY3" fmla="*/ 500374 h 500374"/>
                  <a:gd name="connsiteX4" fmla="*/ 0 w 394657"/>
                  <a:gd name="connsiteY4" fmla="*/ 250187 h 500374"/>
                  <a:gd name="connsiteX0" fmla="*/ 14 w 394672"/>
                  <a:gd name="connsiteY0" fmla="*/ 410207 h 660394"/>
                  <a:gd name="connsiteX1" fmla="*/ 189723 w 394672"/>
                  <a:gd name="connsiteY1" fmla="*/ 0 h 660394"/>
                  <a:gd name="connsiteX2" fmla="*/ 394672 w 394672"/>
                  <a:gd name="connsiteY2" fmla="*/ 410207 h 660394"/>
                  <a:gd name="connsiteX3" fmla="*/ 197343 w 394672"/>
                  <a:gd name="connsiteY3" fmla="*/ 660394 h 660394"/>
                  <a:gd name="connsiteX4" fmla="*/ 14 w 394672"/>
                  <a:gd name="connsiteY4" fmla="*/ 410207 h 66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72" h="660394">
                    <a:moveTo>
                      <a:pt x="14" y="410207"/>
                    </a:moveTo>
                    <a:cubicBezTo>
                      <a:pt x="-1256" y="300141"/>
                      <a:pt x="80741" y="0"/>
                      <a:pt x="189723" y="0"/>
                    </a:cubicBezTo>
                    <a:cubicBezTo>
                      <a:pt x="298705" y="0"/>
                      <a:pt x="394672" y="272033"/>
                      <a:pt x="394672" y="410207"/>
                    </a:cubicBezTo>
                    <a:cubicBezTo>
                      <a:pt x="394672" y="548381"/>
                      <a:pt x="306325" y="660394"/>
                      <a:pt x="197343" y="660394"/>
                    </a:cubicBezTo>
                    <a:cubicBezTo>
                      <a:pt x="88361" y="660394"/>
                      <a:pt x="1284" y="520273"/>
                      <a:pt x="14" y="41020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月 488"/>
              <p:cNvSpPr/>
              <p:nvPr/>
            </p:nvSpPr>
            <p:spPr>
              <a:xfrm rot="5400000">
                <a:off x="945981" y="639762"/>
                <a:ext cx="173397" cy="43777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5400000">
                <a:off x="1598253" y="639763"/>
                <a:ext cx="173397" cy="43777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>
                <a:off x="1211548" y="392925"/>
                <a:ext cx="232862" cy="465724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ドーナツ 59"/>
            <p:cNvSpPr/>
            <p:nvPr/>
          </p:nvSpPr>
          <p:spPr>
            <a:xfrm>
              <a:off x="722614" y="2753302"/>
              <a:ext cx="720826" cy="665378"/>
            </a:xfrm>
            <a:prstGeom prst="donut">
              <a:avLst>
                <a:gd name="adj" fmla="val 896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6" name="ドーナツ 505"/>
            <p:cNvSpPr/>
            <p:nvPr/>
          </p:nvSpPr>
          <p:spPr>
            <a:xfrm>
              <a:off x="1523349" y="2753302"/>
              <a:ext cx="720826" cy="665378"/>
            </a:xfrm>
            <a:prstGeom prst="donut">
              <a:avLst>
                <a:gd name="adj" fmla="val 896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361400" y="4664661"/>
            <a:ext cx="1676192" cy="1588570"/>
            <a:chOff x="-2003897" y="4439917"/>
            <a:chExt cx="2046543" cy="1787946"/>
          </a:xfrm>
        </p:grpSpPr>
        <p:sp>
          <p:nvSpPr>
            <p:cNvPr id="357" name="涙形 356"/>
            <p:cNvSpPr/>
            <p:nvPr/>
          </p:nvSpPr>
          <p:spPr>
            <a:xfrm rot="10800000" flipH="1">
              <a:off x="-592781" y="5713283"/>
              <a:ext cx="557462" cy="51458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涙形 23"/>
            <p:cNvSpPr/>
            <p:nvPr/>
          </p:nvSpPr>
          <p:spPr>
            <a:xfrm rot="10800000">
              <a:off x="-2003897" y="5713283"/>
              <a:ext cx="557462" cy="514580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-1992386" y="4439917"/>
              <a:ext cx="2035032" cy="1727046"/>
              <a:chOff x="2610954" y="2076744"/>
              <a:chExt cx="1878491" cy="1727046"/>
            </a:xfrm>
          </p:grpSpPr>
          <p:sp>
            <p:nvSpPr>
              <p:cNvPr id="330" name="円/楕円 329"/>
              <p:cNvSpPr/>
              <p:nvPr/>
            </p:nvSpPr>
            <p:spPr>
              <a:xfrm>
                <a:off x="2702657" y="2076744"/>
                <a:ext cx="1706270" cy="1575274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>
              <a:xfrm>
                <a:off x="2819439" y="2136439"/>
                <a:ext cx="1472706" cy="151557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円/楕円 331"/>
              <p:cNvSpPr/>
              <p:nvPr/>
            </p:nvSpPr>
            <p:spPr>
              <a:xfrm>
                <a:off x="2819439" y="2248199"/>
                <a:ext cx="1472706" cy="151557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3865714" y="279567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3960776" y="289073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円/楕円 250"/>
              <p:cNvSpPr/>
              <p:nvPr/>
            </p:nvSpPr>
            <p:spPr>
              <a:xfrm>
                <a:off x="2610954" y="279567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円/楕円 251"/>
              <p:cNvSpPr/>
              <p:nvPr/>
            </p:nvSpPr>
            <p:spPr>
              <a:xfrm>
                <a:off x="2706016" y="2890739"/>
                <a:ext cx="446776" cy="48002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円/楕円 253"/>
              <p:cNvSpPr/>
              <p:nvPr/>
            </p:nvSpPr>
            <p:spPr>
              <a:xfrm>
                <a:off x="2830556" y="236363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月 254"/>
              <p:cNvSpPr/>
              <p:nvPr/>
            </p:nvSpPr>
            <p:spPr>
              <a:xfrm rot="16200000">
                <a:off x="3473328" y="3224504"/>
                <a:ext cx="155366" cy="65689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>
              <a:xfrm>
                <a:off x="30428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39064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1" name="月 330"/>
            <p:cNvSpPr/>
            <p:nvPr/>
          </p:nvSpPr>
          <p:spPr>
            <a:xfrm rot="5400000">
              <a:off x="-1473570" y="4869231"/>
              <a:ext cx="97670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月 332"/>
            <p:cNvSpPr/>
            <p:nvPr/>
          </p:nvSpPr>
          <p:spPr>
            <a:xfrm rot="5400000">
              <a:off x="-571023" y="4869231"/>
              <a:ext cx="97670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4112545" y="2739970"/>
            <a:ext cx="1666764" cy="1530046"/>
            <a:chOff x="3014333" y="2122131"/>
            <a:chExt cx="2035032" cy="172207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045091" y="2122131"/>
              <a:ext cx="2004274" cy="1628877"/>
              <a:chOff x="2707079" y="2152183"/>
              <a:chExt cx="1867689" cy="1609065"/>
            </a:xfrm>
            <a:solidFill>
              <a:schemeClr val="bg1">
                <a:lumMod val="65000"/>
              </a:schemeClr>
            </a:solidFill>
          </p:grpSpPr>
          <p:sp>
            <p:nvSpPr>
              <p:cNvPr id="350" name="円/楕円 329"/>
              <p:cNvSpPr/>
              <p:nvPr/>
            </p:nvSpPr>
            <p:spPr>
              <a:xfrm rot="11700000">
                <a:off x="315665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円/楕円 329"/>
              <p:cNvSpPr/>
              <p:nvPr/>
            </p:nvSpPr>
            <p:spPr>
              <a:xfrm rot="9900000" flipH="1">
                <a:off x="270707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円/楕円 329"/>
              <p:cNvSpPr/>
              <p:nvPr/>
            </p:nvSpPr>
            <p:spPr>
              <a:xfrm rot="10800000" flipH="1">
                <a:off x="2935679" y="2152183"/>
                <a:ext cx="1418109" cy="1609065"/>
              </a:xfrm>
              <a:custGeom>
                <a:avLst/>
                <a:gdLst>
                  <a:gd name="connsiteX0" fmla="*/ 0 w 1706270"/>
                  <a:gd name="connsiteY0" fmla="*/ 967929 h 1935858"/>
                  <a:gd name="connsiteX1" fmla="*/ 853135 w 1706270"/>
                  <a:gd name="connsiteY1" fmla="*/ 0 h 1935858"/>
                  <a:gd name="connsiteX2" fmla="*/ 1706270 w 1706270"/>
                  <a:gd name="connsiteY2" fmla="*/ 967929 h 1935858"/>
                  <a:gd name="connsiteX3" fmla="*/ 853135 w 1706270"/>
                  <a:gd name="connsiteY3" fmla="*/ 1935858 h 1935858"/>
                  <a:gd name="connsiteX4" fmla="*/ 0 w 1706270"/>
                  <a:gd name="connsiteY4" fmla="*/ 967929 h 1935858"/>
                  <a:gd name="connsiteX0" fmla="*/ 0 w 1706270"/>
                  <a:gd name="connsiteY0" fmla="*/ 967929 h 1936029"/>
                  <a:gd name="connsiteX1" fmla="*/ 853135 w 1706270"/>
                  <a:gd name="connsiteY1" fmla="*/ 0 h 1936029"/>
                  <a:gd name="connsiteX2" fmla="*/ 1706270 w 1706270"/>
                  <a:gd name="connsiteY2" fmla="*/ 967929 h 1936029"/>
                  <a:gd name="connsiteX3" fmla="*/ 853135 w 1706270"/>
                  <a:gd name="connsiteY3" fmla="*/ 1935858 h 1936029"/>
                  <a:gd name="connsiteX4" fmla="*/ 0 w 1706270"/>
                  <a:gd name="connsiteY4" fmla="*/ 967929 h 19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6270" h="1936029">
                    <a:moveTo>
                      <a:pt x="0" y="967929"/>
                    </a:moveTo>
                    <a:cubicBezTo>
                      <a:pt x="0" y="433357"/>
                      <a:pt x="381962" y="0"/>
                      <a:pt x="853135" y="0"/>
                    </a:cubicBezTo>
                    <a:cubicBezTo>
                      <a:pt x="1324308" y="0"/>
                      <a:pt x="1706270" y="433357"/>
                      <a:pt x="1706270" y="967929"/>
                    </a:cubicBezTo>
                    <a:cubicBezTo>
                      <a:pt x="1706270" y="1502501"/>
                      <a:pt x="1029668" y="1946018"/>
                      <a:pt x="853135" y="1935858"/>
                    </a:cubicBezTo>
                    <a:cubicBezTo>
                      <a:pt x="676602" y="1925698"/>
                      <a:pt x="0" y="1502501"/>
                      <a:pt x="0" y="9679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3014333" y="2404049"/>
              <a:ext cx="2035032" cy="1440160"/>
              <a:chOff x="903195" y="2661241"/>
              <a:chExt cx="1878491" cy="1440160"/>
            </a:xfrm>
            <a:solidFill>
              <a:srgbClr val="FFC000"/>
            </a:solidFill>
          </p:grpSpPr>
          <p:sp>
            <p:nvSpPr>
              <p:cNvPr id="339" name="円/楕円 338"/>
              <p:cNvSpPr/>
              <p:nvPr/>
            </p:nvSpPr>
            <p:spPr>
              <a:xfrm>
                <a:off x="2157955" y="3093288"/>
                <a:ext cx="623731" cy="67014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円/楕円 339"/>
              <p:cNvSpPr/>
              <p:nvPr/>
            </p:nvSpPr>
            <p:spPr>
              <a:xfrm>
                <a:off x="2253017" y="3188350"/>
                <a:ext cx="446776" cy="48002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>
              <a:xfrm>
                <a:off x="903195" y="3093288"/>
                <a:ext cx="623731" cy="67014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>
              <a:xfrm>
                <a:off x="998257" y="3188350"/>
                <a:ext cx="446776" cy="48002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>
              <a:xfrm>
                <a:off x="1122797" y="2661241"/>
                <a:ext cx="1440160" cy="144016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円/楕円 15"/>
            <p:cNvSpPr/>
            <p:nvPr/>
          </p:nvSpPr>
          <p:spPr>
            <a:xfrm>
              <a:off x="3438603" y="2948778"/>
              <a:ext cx="249049" cy="2298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4371418" y="2948778"/>
              <a:ext cx="249049" cy="2298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円/楕円 703"/>
            <p:cNvSpPr/>
            <p:nvPr/>
          </p:nvSpPr>
          <p:spPr>
            <a:xfrm>
              <a:off x="3814580" y="3223969"/>
              <a:ext cx="427561" cy="434393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角丸四角形 354"/>
            <p:cNvSpPr/>
            <p:nvPr/>
          </p:nvSpPr>
          <p:spPr>
            <a:xfrm>
              <a:off x="3296460" y="2753302"/>
              <a:ext cx="604833" cy="9029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角丸四角形 355"/>
            <p:cNvSpPr/>
            <p:nvPr/>
          </p:nvSpPr>
          <p:spPr>
            <a:xfrm>
              <a:off x="4138470" y="2753302"/>
              <a:ext cx="604833" cy="9029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008134" y="2715634"/>
            <a:ext cx="1670102" cy="1561990"/>
            <a:chOff x="5415572" y="2192898"/>
            <a:chExt cx="2039111" cy="1758032"/>
          </a:xfrm>
        </p:grpSpPr>
        <p:sp>
          <p:nvSpPr>
            <p:cNvPr id="381" name="星 16 380"/>
            <p:cNvSpPr/>
            <p:nvPr/>
          </p:nvSpPr>
          <p:spPr>
            <a:xfrm>
              <a:off x="5415572" y="2192898"/>
              <a:ext cx="2036038" cy="1558800"/>
            </a:xfrm>
            <a:prstGeom prst="star16">
              <a:avLst>
                <a:gd name="adj" fmla="val 4500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5419651" y="2510770"/>
              <a:ext cx="2035032" cy="1440160"/>
              <a:chOff x="5002754" y="681970"/>
              <a:chExt cx="1878491" cy="1440160"/>
            </a:xfrm>
          </p:grpSpPr>
          <p:sp>
            <p:nvSpPr>
              <p:cNvPr id="360" name="円/楕円 359"/>
              <p:cNvSpPr/>
              <p:nvPr/>
            </p:nvSpPr>
            <p:spPr>
              <a:xfrm>
                <a:off x="6257514" y="1114017"/>
                <a:ext cx="623731" cy="67014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6352576" y="1209079"/>
                <a:ext cx="446776" cy="4800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5002754" y="1114017"/>
                <a:ext cx="623731" cy="67014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>
              <a:xfrm>
                <a:off x="5097816" y="1209079"/>
                <a:ext cx="446776" cy="48002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円/楕円 363"/>
              <p:cNvSpPr/>
              <p:nvPr/>
            </p:nvSpPr>
            <p:spPr>
              <a:xfrm>
                <a:off x="5222356" y="681970"/>
                <a:ext cx="1440160" cy="144016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円/楕円 37"/>
            <p:cNvSpPr/>
            <p:nvPr/>
          </p:nvSpPr>
          <p:spPr>
            <a:xfrm>
              <a:off x="6061418" y="3655945"/>
              <a:ext cx="778478" cy="1240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円/楕円 36"/>
            <p:cNvSpPr/>
            <p:nvPr/>
          </p:nvSpPr>
          <p:spPr>
            <a:xfrm>
              <a:off x="6035399" y="3597165"/>
              <a:ext cx="835850" cy="122394"/>
            </a:xfrm>
            <a:custGeom>
              <a:avLst/>
              <a:gdLst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73736"/>
                <a:gd name="connsiteX1" fmla="*/ 385777 w 771554"/>
                <a:gd name="connsiteY1" fmla="*/ 0 h 73736"/>
                <a:gd name="connsiteX2" fmla="*/ 771554 w 771554"/>
                <a:gd name="connsiteY2" fmla="*/ 57319 h 73736"/>
                <a:gd name="connsiteX3" fmla="*/ 381967 w 771554"/>
                <a:gd name="connsiteY3" fmla="*/ 65108 h 73736"/>
                <a:gd name="connsiteX4" fmla="*/ 0 w 771554"/>
                <a:gd name="connsiteY4" fmla="*/ 57319 h 73736"/>
                <a:gd name="connsiteX0" fmla="*/ 0 w 771554"/>
                <a:gd name="connsiteY0" fmla="*/ 114469 h 130886"/>
                <a:gd name="connsiteX1" fmla="*/ 39339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0886"/>
                <a:gd name="connsiteX1" fmla="*/ 38196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8571"/>
                <a:gd name="connsiteX1" fmla="*/ 381967 w 771554"/>
                <a:gd name="connsiteY1" fmla="*/ 0 h 138571"/>
                <a:gd name="connsiteX2" fmla="*/ 771554 w 771554"/>
                <a:gd name="connsiteY2" fmla="*/ 114469 h 138571"/>
                <a:gd name="connsiteX3" fmla="*/ 385777 w 771554"/>
                <a:gd name="connsiteY3" fmla="*/ 137498 h 138571"/>
                <a:gd name="connsiteX4" fmla="*/ 0 w 771554"/>
                <a:gd name="connsiteY4" fmla="*/ 114469 h 138571"/>
                <a:gd name="connsiteX0" fmla="*/ 0 w 771554"/>
                <a:gd name="connsiteY0" fmla="*/ 114469 h 122394"/>
                <a:gd name="connsiteX1" fmla="*/ 381967 w 771554"/>
                <a:gd name="connsiteY1" fmla="*/ 0 h 122394"/>
                <a:gd name="connsiteX2" fmla="*/ 771554 w 771554"/>
                <a:gd name="connsiteY2" fmla="*/ 114469 h 122394"/>
                <a:gd name="connsiteX3" fmla="*/ 385777 w 771554"/>
                <a:gd name="connsiteY3" fmla="*/ 72728 h 122394"/>
                <a:gd name="connsiteX4" fmla="*/ 0 w 771554"/>
                <a:gd name="connsiteY4" fmla="*/ 114469 h 12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54" h="122394">
                  <a:moveTo>
                    <a:pt x="0" y="114469"/>
                  </a:moveTo>
                  <a:cubicBezTo>
                    <a:pt x="0" y="82813"/>
                    <a:pt x="168908" y="0"/>
                    <a:pt x="381967" y="0"/>
                  </a:cubicBezTo>
                  <a:cubicBezTo>
                    <a:pt x="595026" y="0"/>
                    <a:pt x="771554" y="82813"/>
                    <a:pt x="771554" y="114469"/>
                  </a:cubicBezTo>
                  <a:cubicBezTo>
                    <a:pt x="771554" y="146125"/>
                    <a:pt x="598836" y="72728"/>
                    <a:pt x="385777" y="72728"/>
                  </a:cubicBezTo>
                  <a:cubicBezTo>
                    <a:pt x="172718" y="72728"/>
                    <a:pt x="0" y="146125"/>
                    <a:pt x="0" y="114469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6"/>
            <p:cNvSpPr/>
            <p:nvPr/>
          </p:nvSpPr>
          <p:spPr>
            <a:xfrm>
              <a:off x="6035399" y="3714810"/>
              <a:ext cx="835850" cy="130345"/>
            </a:xfrm>
            <a:custGeom>
              <a:avLst/>
              <a:gdLst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114638"/>
                <a:gd name="connsiteX1" fmla="*/ 385777 w 771554"/>
                <a:gd name="connsiteY1" fmla="*/ 0 h 114638"/>
                <a:gd name="connsiteX2" fmla="*/ 771554 w 771554"/>
                <a:gd name="connsiteY2" fmla="*/ 57319 h 114638"/>
                <a:gd name="connsiteX3" fmla="*/ 385777 w 771554"/>
                <a:gd name="connsiteY3" fmla="*/ 114638 h 114638"/>
                <a:gd name="connsiteX4" fmla="*/ 0 w 771554"/>
                <a:gd name="connsiteY4" fmla="*/ 57319 h 114638"/>
                <a:gd name="connsiteX0" fmla="*/ 0 w 771554"/>
                <a:gd name="connsiteY0" fmla="*/ 57319 h 73736"/>
                <a:gd name="connsiteX1" fmla="*/ 385777 w 771554"/>
                <a:gd name="connsiteY1" fmla="*/ 0 h 73736"/>
                <a:gd name="connsiteX2" fmla="*/ 771554 w 771554"/>
                <a:gd name="connsiteY2" fmla="*/ 57319 h 73736"/>
                <a:gd name="connsiteX3" fmla="*/ 381967 w 771554"/>
                <a:gd name="connsiteY3" fmla="*/ 65108 h 73736"/>
                <a:gd name="connsiteX4" fmla="*/ 0 w 771554"/>
                <a:gd name="connsiteY4" fmla="*/ 57319 h 73736"/>
                <a:gd name="connsiteX0" fmla="*/ 0 w 771554"/>
                <a:gd name="connsiteY0" fmla="*/ 114469 h 130886"/>
                <a:gd name="connsiteX1" fmla="*/ 39339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0886"/>
                <a:gd name="connsiteX1" fmla="*/ 381967 w 771554"/>
                <a:gd name="connsiteY1" fmla="*/ 0 h 130886"/>
                <a:gd name="connsiteX2" fmla="*/ 771554 w 771554"/>
                <a:gd name="connsiteY2" fmla="*/ 114469 h 130886"/>
                <a:gd name="connsiteX3" fmla="*/ 381967 w 771554"/>
                <a:gd name="connsiteY3" fmla="*/ 122258 h 130886"/>
                <a:gd name="connsiteX4" fmla="*/ 0 w 771554"/>
                <a:gd name="connsiteY4" fmla="*/ 114469 h 130886"/>
                <a:gd name="connsiteX0" fmla="*/ 0 w 771554"/>
                <a:gd name="connsiteY0" fmla="*/ 114469 h 138571"/>
                <a:gd name="connsiteX1" fmla="*/ 381967 w 771554"/>
                <a:gd name="connsiteY1" fmla="*/ 0 h 138571"/>
                <a:gd name="connsiteX2" fmla="*/ 771554 w 771554"/>
                <a:gd name="connsiteY2" fmla="*/ 114469 h 138571"/>
                <a:gd name="connsiteX3" fmla="*/ 385777 w 771554"/>
                <a:gd name="connsiteY3" fmla="*/ 137498 h 138571"/>
                <a:gd name="connsiteX4" fmla="*/ 0 w 771554"/>
                <a:gd name="connsiteY4" fmla="*/ 114469 h 138571"/>
                <a:gd name="connsiteX0" fmla="*/ 0 w 771554"/>
                <a:gd name="connsiteY0" fmla="*/ 114469 h 236558"/>
                <a:gd name="connsiteX1" fmla="*/ 381967 w 771554"/>
                <a:gd name="connsiteY1" fmla="*/ 0 h 236558"/>
                <a:gd name="connsiteX2" fmla="*/ 771554 w 771554"/>
                <a:gd name="connsiteY2" fmla="*/ 114469 h 236558"/>
                <a:gd name="connsiteX3" fmla="*/ 374347 w 771554"/>
                <a:gd name="connsiteY3" fmla="*/ 236558 h 236558"/>
                <a:gd name="connsiteX4" fmla="*/ 0 w 771554"/>
                <a:gd name="connsiteY4" fmla="*/ 114469 h 236558"/>
                <a:gd name="connsiteX0" fmla="*/ 0 w 771554"/>
                <a:gd name="connsiteY0" fmla="*/ 8256 h 130345"/>
                <a:gd name="connsiteX1" fmla="*/ 374347 w 771554"/>
                <a:gd name="connsiteY1" fmla="*/ 46187 h 130345"/>
                <a:gd name="connsiteX2" fmla="*/ 771554 w 771554"/>
                <a:gd name="connsiteY2" fmla="*/ 8256 h 130345"/>
                <a:gd name="connsiteX3" fmla="*/ 374347 w 771554"/>
                <a:gd name="connsiteY3" fmla="*/ 130345 h 130345"/>
                <a:gd name="connsiteX4" fmla="*/ 0 w 771554"/>
                <a:gd name="connsiteY4" fmla="*/ 8256 h 13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54" h="130345">
                  <a:moveTo>
                    <a:pt x="0" y="8256"/>
                  </a:moveTo>
                  <a:cubicBezTo>
                    <a:pt x="0" y="-23400"/>
                    <a:pt x="161288" y="46187"/>
                    <a:pt x="374347" y="46187"/>
                  </a:cubicBezTo>
                  <a:cubicBezTo>
                    <a:pt x="587406" y="46187"/>
                    <a:pt x="771554" y="-23400"/>
                    <a:pt x="771554" y="8256"/>
                  </a:cubicBezTo>
                  <a:cubicBezTo>
                    <a:pt x="771554" y="39912"/>
                    <a:pt x="587406" y="130345"/>
                    <a:pt x="374347" y="130345"/>
                  </a:cubicBezTo>
                  <a:cubicBezTo>
                    <a:pt x="161288" y="130345"/>
                    <a:pt x="0" y="39912"/>
                    <a:pt x="0" y="8256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ローチャート : 論理積ゲート 40"/>
            <p:cNvSpPr/>
            <p:nvPr/>
          </p:nvSpPr>
          <p:spPr>
            <a:xfrm rot="5400000">
              <a:off x="5956085" y="2939463"/>
              <a:ext cx="144860" cy="43792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ローチャート : 論理積ゲート 385"/>
            <p:cNvSpPr/>
            <p:nvPr/>
          </p:nvSpPr>
          <p:spPr>
            <a:xfrm rot="5400000">
              <a:off x="6796214" y="2939463"/>
              <a:ext cx="144860" cy="43792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ローチャート : 結合子 41"/>
            <p:cNvSpPr/>
            <p:nvPr/>
          </p:nvSpPr>
          <p:spPr>
            <a:xfrm>
              <a:off x="6307451" y="3441165"/>
              <a:ext cx="89481" cy="76738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ローチャート : 結合子 386"/>
            <p:cNvSpPr/>
            <p:nvPr/>
          </p:nvSpPr>
          <p:spPr>
            <a:xfrm>
              <a:off x="6459343" y="3441165"/>
              <a:ext cx="89481" cy="76738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877533" y="2710123"/>
            <a:ext cx="1666764" cy="1534460"/>
            <a:chOff x="7768816" y="2315362"/>
            <a:chExt cx="2035032" cy="1727046"/>
          </a:xfrm>
        </p:grpSpPr>
        <p:sp>
          <p:nvSpPr>
            <p:cNvPr id="409" name="円/楕円 329"/>
            <p:cNvSpPr/>
            <p:nvPr/>
          </p:nvSpPr>
          <p:spPr>
            <a:xfrm>
              <a:off x="7868160" y="2315362"/>
              <a:ext cx="1848459" cy="1575274"/>
            </a:xfrm>
            <a:custGeom>
              <a:avLst/>
              <a:gdLst>
                <a:gd name="connsiteX0" fmla="*/ 0 w 1706270"/>
                <a:gd name="connsiteY0" fmla="*/ 967929 h 1935858"/>
                <a:gd name="connsiteX1" fmla="*/ 853135 w 1706270"/>
                <a:gd name="connsiteY1" fmla="*/ 0 h 1935858"/>
                <a:gd name="connsiteX2" fmla="*/ 1706270 w 1706270"/>
                <a:gd name="connsiteY2" fmla="*/ 967929 h 1935858"/>
                <a:gd name="connsiteX3" fmla="*/ 853135 w 1706270"/>
                <a:gd name="connsiteY3" fmla="*/ 1935858 h 1935858"/>
                <a:gd name="connsiteX4" fmla="*/ 0 w 1706270"/>
                <a:gd name="connsiteY4" fmla="*/ 967929 h 1935858"/>
                <a:gd name="connsiteX0" fmla="*/ 0 w 1706270"/>
                <a:gd name="connsiteY0" fmla="*/ 967929 h 1936029"/>
                <a:gd name="connsiteX1" fmla="*/ 853135 w 1706270"/>
                <a:gd name="connsiteY1" fmla="*/ 0 h 1936029"/>
                <a:gd name="connsiteX2" fmla="*/ 1706270 w 1706270"/>
                <a:gd name="connsiteY2" fmla="*/ 967929 h 1936029"/>
                <a:gd name="connsiteX3" fmla="*/ 853135 w 1706270"/>
                <a:gd name="connsiteY3" fmla="*/ 1935858 h 1936029"/>
                <a:gd name="connsiteX4" fmla="*/ 0 w 1706270"/>
                <a:gd name="connsiteY4" fmla="*/ 967929 h 193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6270" h="1936029">
                  <a:moveTo>
                    <a:pt x="0" y="967929"/>
                  </a:moveTo>
                  <a:cubicBezTo>
                    <a:pt x="0" y="433357"/>
                    <a:pt x="381962" y="0"/>
                    <a:pt x="853135" y="0"/>
                  </a:cubicBezTo>
                  <a:cubicBezTo>
                    <a:pt x="1324308" y="0"/>
                    <a:pt x="1706270" y="433357"/>
                    <a:pt x="1706270" y="967929"/>
                  </a:cubicBezTo>
                  <a:cubicBezTo>
                    <a:pt x="1706270" y="1502501"/>
                    <a:pt x="1029668" y="1946018"/>
                    <a:pt x="853135" y="1935858"/>
                  </a:cubicBezTo>
                  <a:cubicBezTo>
                    <a:pt x="676602" y="1925698"/>
                    <a:pt x="0" y="1502501"/>
                    <a:pt x="0" y="96792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9128139" y="3034295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9231123" y="3129357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7768816" y="3034295"/>
              <a:ext cx="675709" cy="67014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7871799" y="3129357"/>
              <a:ext cx="484007" cy="480024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/>
            <p:cNvGrpSpPr/>
            <p:nvPr/>
          </p:nvGrpSpPr>
          <p:grpSpPr>
            <a:xfrm>
              <a:off x="7909599" y="2406000"/>
              <a:ext cx="1765582" cy="1636408"/>
              <a:chOff x="2740908" y="2167382"/>
              <a:chExt cx="1629768" cy="1636408"/>
            </a:xfrm>
          </p:grpSpPr>
          <p:sp>
            <p:nvSpPr>
              <p:cNvPr id="393" name="円/楕円 392"/>
              <p:cNvSpPr/>
              <p:nvPr/>
            </p:nvSpPr>
            <p:spPr>
              <a:xfrm>
                <a:off x="2740908" y="2167382"/>
                <a:ext cx="1629768" cy="1529424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>
              <a:xfrm>
                <a:off x="2830556" y="236363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月 398"/>
              <p:cNvSpPr/>
              <p:nvPr/>
            </p:nvSpPr>
            <p:spPr>
              <a:xfrm rot="16200000">
                <a:off x="3473328" y="3224504"/>
                <a:ext cx="155366" cy="65689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>
              <a:xfrm>
                <a:off x="30428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401"/>
              <p:cNvSpPr/>
              <p:nvPr/>
            </p:nvSpPr>
            <p:spPr>
              <a:xfrm>
                <a:off x="3906487" y="2900860"/>
                <a:ext cx="165839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月 402"/>
            <p:cNvSpPr/>
            <p:nvPr/>
          </p:nvSpPr>
          <p:spPr>
            <a:xfrm rot="5400000">
              <a:off x="8213275" y="2744676"/>
              <a:ext cx="246384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月 403"/>
            <p:cNvSpPr/>
            <p:nvPr/>
          </p:nvSpPr>
          <p:spPr>
            <a:xfrm rot="5400000">
              <a:off x="9115821" y="2744676"/>
              <a:ext cx="246384" cy="474253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703"/>
            <p:cNvSpPr/>
            <p:nvPr/>
          </p:nvSpPr>
          <p:spPr>
            <a:xfrm>
              <a:off x="8679482" y="3305318"/>
              <a:ext cx="205752" cy="377207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星 16 43"/>
            <p:cNvSpPr/>
            <p:nvPr/>
          </p:nvSpPr>
          <p:spPr>
            <a:xfrm>
              <a:off x="8100180" y="2411548"/>
              <a:ext cx="1334565" cy="447063"/>
            </a:xfrm>
            <a:prstGeom prst="star16">
              <a:avLst>
                <a:gd name="adj" fmla="val 44306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80838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2014-04-11T07:32:23Z</dcterms:created>
  <dcterms:modified xsi:type="dcterms:W3CDTF">2014-04-11T07:32:26Z</dcterms:modified>
  <cp:category/>
</cp:coreProperties>
</file>